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61" r:id="rId7"/>
    <p:sldId id="262" r:id="rId8"/>
    <p:sldId id="260" r:id="rId9"/>
  </p:sldIdLst>
  <p:sldSz cx="18288000" cy="10287000"/>
  <p:notesSz cx="6858000" cy="9144000"/>
  <p:embeddedFontLst>
    <p:embeddedFont>
      <p:font typeface="Franklin Gothic Book" panose="020B0503020102020204" pitchFamily="34" charset="0"/>
      <p:regular r:id="rId10"/>
      <p:italic r:id="rId11"/>
    </p:embeddedFont>
    <p:embeddedFont>
      <p:font typeface="TT Hoves" panose="020B0604020202020204" charset="0"/>
      <p:regular r:id="rId12"/>
    </p:embeddedFont>
    <p:embeddedFont>
      <p:font typeface="TT Hoves Bold" panose="020B0604020202020204" charset="0"/>
      <p:regular r:id="rId13"/>
    </p:embeddedFont>
    <p:embeddedFont>
      <p:font typeface="Tw Cen MT" panose="020B0602020104020603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78A"/>
    <a:srgbClr val="F4F7F6"/>
    <a:srgbClr val="333333"/>
    <a:srgbClr val="00A896"/>
    <a:srgbClr val="00C268"/>
    <a:srgbClr val="FFB800"/>
    <a:srgbClr val="245972"/>
    <a:srgbClr val="000038"/>
    <a:srgbClr val="56E11B"/>
    <a:srgbClr val="007B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2046" y="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D1A465-B6E1-42BC-BA05-F0F9DA156E78}" type="doc">
      <dgm:prSet loTypeId="urn:microsoft.com/office/officeart/2005/8/layout/radial3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625C4A-1C3B-4853-BCF7-8096B68272CE}">
      <dgm:prSet phldrT="[Text]" phldr="0" custT="1"/>
      <dgm:spPr>
        <a:noFill/>
        <a:ln>
          <a:noFill/>
        </a:ln>
      </dgm:spPr>
      <dgm:t>
        <a:bodyPr/>
        <a:lstStyle/>
        <a:p>
          <a:endParaRPr lang="en-US" sz="2300" dirty="0"/>
        </a:p>
      </dgm:t>
    </dgm:pt>
    <dgm:pt modelId="{A9A1BE9F-8341-48F6-AFD1-779A1329E52C}" type="parTrans" cxnId="{12C21335-4488-4B5D-8C82-850C74AFE0F1}">
      <dgm:prSet/>
      <dgm:spPr/>
      <dgm:t>
        <a:bodyPr/>
        <a:lstStyle/>
        <a:p>
          <a:endParaRPr lang="en-US"/>
        </a:p>
      </dgm:t>
    </dgm:pt>
    <dgm:pt modelId="{8D429A1E-DD44-4E87-A792-63C59B28306B}" type="sibTrans" cxnId="{12C21335-4488-4B5D-8C82-850C74AFE0F1}">
      <dgm:prSet/>
      <dgm:spPr/>
      <dgm:t>
        <a:bodyPr/>
        <a:lstStyle/>
        <a:p>
          <a:endParaRPr lang="en-US"/>
        </a:p>
      </dgm:t>
    </dgm:pt>
    <dgm:pt modelId="{84F61657-4224-4EB7-AEB7-4CFAA4D95D83}">
      <dgm:prSet phldrT="[Text]" phldr="0" custT="1"/>
      <dgm:spPr>
        <a:solidFill>
          <a:srgbClr val="245972"/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BPKD</a:t>
          </a:r>
        </a:p>
      </dgm:t>
    </dgm:pt>
    <dgm:pt modelId="{5EF131D8-39BE-4897-800B-4EB6D9CC7CE3}" type="parTrans" cxnId="{7C8816AC-4104-4647-BE15-A5E300E57041}">
      <dgm:prSet/>
      <dgm:spPr/>
      <dgm:t>
        <a:bodyPr/>
        <a:lstStyle/>
        <a:p>
          <a:endParaRPr lang="en-US"/>
        </a:p>
      </dgm:t>
    </dgm:pt>
    <dgm:pt modelId="{22B02FF7-5F71-4CD2-B633-CF9DE0E30516}" type="sibTrans" cxnId="{7C8816AC-4104-4647-BE15-A5E300E57041}">
      <dgm:prSet/>
      <dgm:spPr/>
      <dgm:t>
        <a:bodyPr/>
        <a:lstStyle/>
        <a:p>
          <a:endParaRPr lang="en-US"/>
        </a:p>
      </dgm:t>
    </dgm:pt>
    <dgm:pt modelId="{3D4DFF60-C622-4293-A85C-019F8B06B119}">
      <dgm:prSet phldrT="[Text]" phldr="0" custT="1"/>
      <dgm:spPr>
        <a:solidFill>
          <a:srgbClr val="007B80"/>
        </a:solidFill>
      </dgm:spPr>
      <dgm:t>
        <a:bodyPr/>
        <a:lstStyle/>
        <a:p>
          <a:r>
            <a:rPr lang="en-US" sz="1600" b="1">
              <a:solidFill>
                <a:schemeClr val="tx1"/>
              </a:solidFill>
            </a:rPr>
            <a:t>INSPEKTORAT</a:t>
          </a:r>
          <a:endParaRPr lang="en-US" sz="1600" b="1" dirty="0">
            <a:solidFill>
              <a:schemeClr val="tx1"/>
            </a:solidFill>
          </a:endParaRPr>
        </a:p>
      </dgm:t>
    </dgm:pt>
    <dgm:pt modelId="{8BC29C6E-9C30-4513-A0FD-77338C9F7B0A}" type="parTrans" cxnId="{15718531-9292-4183-A6F8-5BB8CCF45540}">
      <dgm:prSet/>
      <dgm:spPr/>
      <dgm:t>
        <a:bodyPr/>
        <a:lstStyle/>
        <a:p>
          <a:endParaRPr lang="en-US"/>
        </a:p>
      </dgm:t>
    </dgm:pt>
    <dgm:pt modelId="{9D23AAC5-5BC5-4858-A414-6E9AB3C539FB}" type="sibTrans" cxnId="{15718531-9292-4183-A6F8-5BB8CCF45540}">
      <dgm:prSet/>
      <dgm:spPr/>
      <dgm:t>
        <a:bodyPr/>
        <a:lstStyle/>
        <a:p>
          <a:endParaRPr lang="en-US"/>
        </a:p>
      </dgm:t>
    </dgm:pt>
    <dgm:pt modelId="{0F5F49E1-7E4E-4BE8-8FA1-C2DD544CDC86}">
      <dgm:prSet phldrT="[Text]" phldr="0" custT="1"/>
      <dgm:spPr>
        <a:solidFill>
          <a:srgbClr val="000038"/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BKPSDM</a:t>
          </a:r>
        </a:p>
      </dgm:t>
    </dgm:pt>
    <dgm:pt modelId="{1E41657B-92DC-4AB0-BBC2-1432B15CD9D7}" type="parTrans" cxnId="{32E4394C-776F-4C57-8F1B-5FB34386C619}">
      <dgm:prSet/>
      <dgm:spPr/>
      <dgm:t>
        <a:bodyPr/>
        <a:lstStyle/>
        <a:p>
          <a:endParaRPr lang="en-US"/>
        </a:p>
      </dgm:t>
    </dgm:pt>
    <dgm:pt modelId="{D2289CA8-E0DF-46B4-B273-D6CF3F9DE5EF}" type="sibTrans" cxnId="{32E4394C-776F-4C57-8F1B-5FB34386C619}">
      <dgm:prSet/>
      <dgm:spPr/>
      <dgm:t>
        <a:bodyPr/>
        <a:lstStyle/>
        <a:p>
          <a:endParaRPr lang="en-US"/>
        </a:p>
      </dgm:t>
    </dgm:pt>
    <dgm:pt modelId="{18F59C2D-06C0-4CED-A996-BDE0124B96B6}">
      <dgm:prSet phldrT="[Text]" phldr="0" custT="1"/>
      <dgm:spPr/>
      <dgm:t>
        <a:bodyPr/>
        <a:lstStyle/>
        <a:p>
          <a:r>
            <a:rPr lang="en-US" sz="1600" b="1">
              <a:solidFill>
                <a:schemeClr val="tx1"/>
              </a:solidFill>
            </a:rPr>
            <a:t>SEKDA</a:t>
          </a:r>
          <a:endParaRPr lang="en-US" sz="1600" b="1" dirty="0">
            <a:solidFill>
              <a:schemeClr val="tx1"/>
            </a:solidFill>
          </a:endParaRPr>
        </a:p>
      </dgm:t>
    </dgm:pt>
    <dgm:pt modelId="{4FC6EFA1-980E-4F03-90EF-85F8E7770F8D}" type="parTrans" cxnId="{1E10E603-074A-42B9-9813-FDE4EBDE80C2}">
      <dgm:prSet/>
      <dgm:spPr/>
      <dgm:t>
        <a:bodyPr/>
        <a:lstStyle/>
        <a:p>
          <a:endParaRPr lang="en-US"/>
        </a:p>
      </dgm:t>
    </dgm:pt>
    <dgm:pt modelId="{203492A6-525D-48BB-B652-9454B4F89DA1}" type="sibTrans" cxnId="{1E10E603-074A-42B9-9813-FDE4EBDE80C2}">
      <dgm:prSet/>
      <dgm:spPr/>
      <dgm:t>
        <a:bodyPr/>
        <a:lstStyle/>
        <a:p>
          <a:endParaRPr lang="en-US"/>
        </a:p>
      </dgm:t>
    </dgm:pt>
    <dgm:pt modelId="{79B9BB57-7271-43EB-90BB-33D31B722BF1}" type="pres">
      <dgm:prSet presAssocID="{31D1A465-B6E1-42BC-BA05-F0F9DA156E78}" presName="composite" presStyleCnt="0">
        <dgm:presLayoutVars>
          <dgm:chMax val="1"/>
          <dgm:dir/>
          <dgm:resizeHandles val="exact"/>
        </dgm:presLayoutVars>
      </dgm:prSet>
      <dgm:spPr/>
    </dgm:pt>
    <dgm:pt modelId="{50FE9A98-7448-42D3-A5B8-F587742EB12C}" type="pres">
      <dgm:prSet presAssocID="{31D1A465-B6E1-42BC-BA05-F0F9DA156E78}" presName="radial" presStyleCnt="0">
        <dgm:presLayoutVars>
          <dgm:animLvl val="ctr"/>
        </dgm:presLayoutVars>
      </dgm:prSet>
      <dgm:spPr/>
    </dgm:pt>
    <dgm:pt modelId="{F7FC101C-5378-44E2-B3D2-7C76764DE2F3}" type="pres">
      <dgm:prSet presAssocID="{A3625C4A-1C3B-4853-BCF7-8096B68272CE}" presName="centerShape" presStyleLbl="vennNode1" presStyleIdx="0" presStyleCnt="5" custScaleX="102728" custScaleY="102050"/>
      <dgm:spPr/>
    </dgm:pt>
    <dgm:pt modelId="{2DA615E7-20E7-44F6-A327-629274F26E30}" type="pres">
      <dgm:prSet presAssocID="{84F61657-4224-4EB7-AEB7-4CFAA4D95D83}" presName="node" presStyleLbl="vennNode1" presStyleIdx="1" presStyleCnt="5">
        <dgm:presLayoutVars>
          <dgm:bulletEnabled val="1"/>
        </dgm:presLayoutVars>
      </dgm:prSet>
      <dgm:spPr/>
    </dgm:pt>
    <dgm:pt modelId="{46B98425-6BFB-4A90-933C-257DDA4E1B9F}" type="pres">
      <dgm:prSet presAssocID="{3D4DFF60-C622-4293-A85C-019F8B06B119}" presName="node" presStyleLbl="vennNode1" presStyleIdx="2" presStyleCnt="5">
        <dgm:presLayoutVars>
          <dgm:bulletEnabled val="1"/>
        </dgm:presLayoutVars>
      </dgm:prSet>
      <dgm:spPr/>
    </dgm:pt>
    <dgm:pt modelId="{9F2D9A7D-B6ED-43C3-8FC3-B73858C451C7}" type="pres">
      <dgm:prSet presAssocID="{0F5F49E1-7E4E-4BE8-8FA1-C2DD544CDC86}" presName="node" presStyleLbl="vennNode1" presStyleIdx="3" presStyleCnt="5">
        <dgm:presLayoutVars>
          <dgm:bulletEnabled val="1"/>
        </dgm:presLayoutVars>
      </dgm:prSet>
      <dgm:spPr/>
    </dgm:pt>
    <dgm:pt modelId="{FBB70F7F-17F7-4D7C-AA1C-3AB01FBA27D0}" type="pres">
      <dgm:prSet presAssocID="{18F59C2D-06C0-4CED-A996-BDE0124B96B6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1E10E603-074A-42B9-9813-FDE4EBDE80C2}" srcId="{A3625C4A-1C3B-4853-BCF7-8096B68272CE}" destId="{18F59C2D-06C0-4CED-A996-BDE0124B96B6}" srcOrd="3" destOrd="0" parTransId="{4FC6EFA1-980E-4F03-90EF-85F8E7770F8D}" sibTransId="{203492A6-525D-48BB-B652-9454B4F89DA1}"/>
    <dgm:cxn modelId="{8E176421-05D0-4F7C-AFC9-EB6C0175D43C}" type="presOf" srcId="{0F5F49E1-7E4E-4BE8-8FA1-C2DD544CDC86}" destId="{9F2D9A7D-B6ED-43C3-8FC3-B73858C451C7}" srcOrd="0" destOrd="0" presId="urn:microsoft.com/office/officeart/2005/8/layout/radial3"/>
    <dgm:cxn modelId="{15718531-9292-4183-A6F8-5BB8CCF45540}" srcId="{A3625C4A-1C3B-4853-BCF7-8096B68272CE}" destId="{3D4DFF60-C622-4293-A85C-019F8B06B119}" srcOrd="1" destOrd="0" parTransId="{8BC29C6E-9C30-4513-A0FD-77338C9F7B0A}" sibTransId="{9D23AAC5-5BC5-4858-A414-6E9AB3C539FB}"/>
    <dgm:cxn modelId="{12C21335-4488-4B5D-8C82-850C74AFE0F1}" srcId="{31D1A465-B6E1-42BC-BA05-F0F9DA156E78}" destId="{A3625C4A-1C3B-4853-BCF7-8096B68272CE}" srcOrd="0" destOrd="0" parTransId="{A9A1BE9F-8341-48F6-AFD1-779A1329E52C}" sibTransId="{8D429A1E-DD44-4E87-A792-63C59B28306B}"/>
    <dgm:cxn modelId="{32E4394C-776F-4C57-8F1B-5FB34386C619}" srcId="{A3625C4A-1C3B-4853-BCF7-8096B68272CE}" destId="{0F5F49E1-7E4E-4BE8-8FA1-C2DD544CDC86}" srcOrd="2" destOrd="0" parTransId="{1E41657B-92DC-4AB0-BBC2-1432B15CD9D7}" sibTransId="{D2289CA8-E0DF-46B4-B273-D6CF3F9DE5EF}"/>
    <dgm:cxn modelId="{E752DC83-2A19-4539-99E2-240E97C985CA}" type="presOf" srcId="{84F61657-4224-4EB7-AEB7-4CFAA4D95D83}" destId="{2DA615E7-20E7-44F6-A327-629274F26E30}" srcOrd="0" destOrd="0" presId="urn:microsoft.com/office/officeart/2005/8/layout/radial3"/>
    <dgm:cxn modelId="{96FF61A4-830C-40EF-9E88-CA7834EE24B2}" type="presOf" srcId="{18F59C2D-06C0-4CED-A996-BDE0124B96B6}" destId="{FBB70F7F-17F7-4D7C-AA1C-3AB01FBA27D0}" srcOrd="0" destOrd="0" presId="urn:microsoft.com/office/officeart/2005/8/layout/radial3"/>
    <dgm:cxn modelId="{3CDF91A7-24D0-48BD-8DED-5C5C71701319}" type="presOf" srcId="{3D4DFF60-C622-4293-A85C-019F8B06B119}" destId="{46B98425-6BFB-4A90-933C-257DDA4E1B9F}" srcOrd="0" destOrd="0" presId="urn:microsoft.com/office/officeart/2005/8/layout/radial3"/>
    <dgm:cxn modelId="{7C8816AC-4104-4647-BE15-A5E300E57041}" srcId="{A3625C4A-1C3B-4853-BCF7-8096B68272CE}" destId="{84F61657-4224-4EB7-AEB7-4CFAA4D95D83}" srcOrd="0" destOrd="0" parTransId="{5EF131D8-39BE-4897-800B-4EB6D9CC7CE3}" sibTransId="{22B02FF7-5F71-4CD2-B633-CF9DE0E30516}"/>
    <dgm:cxn modelId="{EE61BAB1-6371-4C04-BC06-547BFF0BAC78}" type="presOf" srcId="{A3625C4A-1C3B-4853-BCF7-8096B68272CE}" destId="{F7FC101C-5378-44E2-B3D2-7C76764DE2F3}" srcOrd="0" destOrd="0" presId="urn:microsoft.com/office/officeart/2005/8/layout/radial3"/>
    <dgm:cxn modelId="{6A79DFDE-21FE-45BB-B80C-EE7F7B328003}" type="presOf" srcId="{31D1A465-B6E1-42BC-BA05-F0F9DA156E78}" destId="{79B9BB57-7271-43EB-90BB-33D31B722BF1}" srcOrd="0" destOrd="0" presId="urn:microsoft.com/office/officeart/2005/8/layout/radial3"/>
    <dgm:cxn modelId="{440BB3E7-1B08-484C-9817-B6273768367A}" type="presParOf" srcId="{79B9BB57-7271-43EB-90BB-33D31B722BF1}" destId="{50FE9A98-7448-42D3-A5B8-F587742EB12C}" srcOrd="0" destOrd="0" presId="urn:microsoft.com/office/officeart/2005/8/layout/radial3"/>
    <dgm:cxn modelId="{49565606-D4A6-41BB-9E9B-D69DF5C29D97}" type="presParOf" srcId="{50FE9A98-7448-42D3-A5B8-F587742EB12C}" destId="{F7FC101C-5378-44E2-B3D2-7C76764DE2F3}" srcOrd="0" destOrd="0" presId="urn:microsoft.com/office/officeart/2005/8/layout/radial3"/>
    <dgm:cxn modelId="{7B778BD7-1287-48CC-8A1C-006313D13920}" type="presParOf" srcId="{50FE9A98-7448-42D3-A5B8-F587742EB12C}" destId="{2DA615E7-20E7-44F6-A327-629274F26E30}" srcOrd="1" destOrd="0" presId="urn:microsoft.com/office/officeart/2005/8/layout/radial3"/>
    <dgm:cxn modelId="{DE1AFBE2-A62B-41F3-85BA-224BEE4AE401}" type="presParOf" srcId="{50FE9A98-7448-42D3-A5B8-F587742EB12C}" destId="{46B98425-6BFB-4A90-933C-257DDA4E1B9F}" srcOrd="2" destOrd="0" presId="urn:microsoft.com/office/officeart/2005/8/layout/radial3"/>
    <dgm:cxn modelId="{3AC2619C-88B8-4ED5-8770-2DB4A6B55D2A}" type="presParOf" srcId="{50FE9A98-7448-42D3-A5B8-F587742EB12C}" destId="{9F2D9A7D-B6ED-43C3-8FC3-B73858C451C7}" srcOrd="3" destOrd="0" presId="urn:microsoft.com/office/officeart/2005/8/layout/radial3"/>
    <dgm:cxn modelId="{42A2E06A-EDDE-4E2B-85DC-7B32EEB0BB9F}" type="presParOf" srcId="{50FE9A98-7448-42D3-A5B8-F587742EB12C}" destId="{FBB70F7F-17F7-4D7C-AA1C-3AB01FBA27D0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D1A465-B6E1-42BC-BA05-F0F9DA156E78}" type="doc">
      <dgm:prSet loTypeId="urn:microsoft.com/office/officeart/2005/8/layout/radial3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625C4A-1C3B-4853-BCF7-8096B68272CE}">
      <dgm:prSet phldrT="[Text]" phldr="0" custT="1"/>
      <dgm:spPr>
        <a:noFill/>
        <a:ln>
          <a:noFill/>
        </a:ln>
      </dgm:spPr>
      <dgm:t>
        <a:bodyPr/>
        <a:lstStyle/>
        <a:p>
          <a:endParaRPr lang="en-US" sz="2300" dirty="0"/>
        </a:p>
      </dgm:t>
    </dgm:pt>
    <dgm:pt modelId="{A9A1BE9F-8341-48F6-AFD1-779A1329E52C}" type="parTrans" cxnId="{12C21335-4488-4B5D-8C82-850C74AFE0F1}">
      <dgm:prSet/>
      <dgm:spPr/>
      <dgm:t>
        <a:bodyPr/>
        <a:lstStyle/>
        <a:p>
          <a:endParaRPr lang="en-US"/>
        </a:p>
      </dgm:t>
    </dgm:pt>
    <dgm:pt modelId="{8D429A1E-DD44-4E87-A792-63C59B28306B}" type="sibTrans" cxnId="{12C21335-4488-4B5D-8C82-850C74AFE0F1}">
      <dgm:prSet/>
      <dgm:spPr/>
      <dgm:t>
        <a:bodyPr/>
        <a:lstStyle/>
        <a:p>
          <a:endParaRPr lang="en-US"/>
        </a:p>
      </dgm:t>
    </dgm:pt>
    <dgm:pt modelId="{E85E75DF-E5B5-4EF5-908A-F0CDF9300755}">
      <dgm:prSet phldrT="[Text]" phldr="0" custT="1"/>
      <dgm:spPr>
        <a:solidFill>
          <a:srgbClr val="245972"/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KECAMATAN DAN KELURAHAN</a:t>
          </a:r>
        </a:p>
      </dgm:t>
    </dgm:pt>
    <dgm:pt modelId="{8CD5D87F-D07A-4171-983C-02D26DED6E78}" type="sibTrans" cxnId="{6E3A4DEB-D2AE-4213-BF5D-E356D77378BC}">
      <dgm:prSet/>
      <dgm:spPr/>
      <dgm:t>
        <a:bodyPr/>
        <a:lstStyle/>
        <a:p>
          <a:endParaRPr lang="en-US"/>
        </a:p>
      </dgm:t>
    </dgm:pt>
    <dgm:pt modelId="{C460874E-739C-4529-8AE7-75C96E94F869}" type="parTrans" cxnId="{6E3A4DEB-D2AE-4213-BF5D-E356D77378BC}">
      <dgm:prSet/>
      <dgm:spPr/>
      <dgm:t>
        <a:bodyPr/>
        <a:lstStyle/>
        <a:p>
          <a:endParaRPr lang="en-US"/>
        </a:p>
      </dgm:t>
    </dgm:pt>
    <dgm:pt modelId="{18F59C2D-06C0-4CED-A996-BDE0124B96B6}">
      <dgm:prSet phldrT="[Text]" phldr="0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PERDAGKOP-UMKM</a:t>
          </a:r>
        </a:p>
      </dgm:t>
    </dgm:pt>
    <dgm:pt modelId="{203492A6-525D-48BB-B652-9454B4F89DA1}" type="sibTrans" cxnId="{92142081-5619-49FA-8941-09697334E4C9}">
      <dgm:prSet/>
      <dgm:spPr/>
      <dgm:t>
        <a:bodyPr/>
        <a:lstStyle/>
        <a:p>
          <a:endParaRPr lang="en-US"/>
        </a:p>
      </dgm:t>
    </dgm:pt>
    <dgm:pt modelId="{4FC6EFA1-980E-4F03-90EF-85F8E7770F8D}" type="parTrans" cxnId="{92142081-5619-49FA-8941-09697334E4C9}">
      <dgm:prSet/>
      <dgm:spPr/>
      <dgm:t>
        <a:bodyPr/>
        <a:lstStyle/>
        <a:p>
          <a:endParaRPr lang="en-US"/>
        </a:p>
      </dgm:t>
    </dgm:pt>
    <dgm:pt modelId="{79B9BB57-7271-43EB-90BB-33D31B722BF1}" type="pres">
      <dgm:prSet presAssocID="{31D1A465-B6E1-42BC-BA05-F0F9DA156E78}" presName="composite" presStyleCnt="0">
        <dgm:presLayoutVars>
          <dgm:chMax val="1"/>
          <dgm:dir/>
          <dgm:resizeHandles val="exact"/>
        </dgm:presLayoutVars>
      </dgm:prSet>
      <dgm:spPr/>
    </dgm:pt>
    <dgm:pt modelId="{50FE9A98-7448-42D3-A5B8-F587742EB12C}" type="pres">
      <dgm:prSet presAssocID="{31D1A465-B6E1-42BC-BA05-F0F9DA156E78}" presName="radial" presStyleCnt="0">
        <dgm:presLayoutVars>
          <dgm:animLvl val="ctr"/>
        </dgm:presLayoutVars>
      </dgm:prSet>
      <dgm:spPr/>
    </dgm:pt>
    <dgm:pt modelId="{F7FC101C-5378-44E2-B3D2-7C76764DE2F3}" type="pres">
      <dgm:prSet presAssocID="{A3625C4A-1C3B-4853-BCF7-8096B68272CE}" presName="centerShape" presStyleLbl="vennNode1" presStyleIdx="0" presStyleCnt="3" custScaleX="102728" custScaleY="102050"/>
      <dgm:spPr/>
    </dgm:pt>
    <dgm:pt modelId="{FBB70F7F-17F7-4D7C-AA1C-3AB01FBA27D0}" type="pres">
      <dgm:prSet presAssocID="{18F59C2D-06C0-4CED-A996-BDE0124B96B6}" presName="node" presStyleLbl="vennNode1" presStyleIdx="1" presStyleCnt="3">
        <dgm:presLayoutVars>
          <dgm:bulletEnabled val="1"/>
        </dgm:presLayoutVars>
      </dgm:prSet>
      <dgm:spPr/>
    </dgm:pt>
    <dgm:pt modelId="{CD7A06CC-EAD9-4185-A329-4791B145D561}" type="pres">
      <dgm:prSet presAssocID="{E85E75DF-E5B5-4EF5-908A-F0CDF9300755}" presName="node" presStyleLbl="vennNode1" presStyleIdx="2" presStyleCnt="3">
        <dgm:presLayoutVars>
          <dgm:bulletEnabled val="1"/>
        </dgm:presLayoutVars>
      </dgm:prSet>
      <dgm:spPr/>
    </dgm:pt>
  </dgm:ptLst>
  <dgm:cxnLst>
    <dgm:cxn modelId="{12C21335-4488-4B5D-8C82-850C74AFE0F1}" srcId="{31D1A465-B6E1-42BC-BA05-F0F9DA156E78}" destId="{A3625C4A-1C3B-4853-BCF7-8096B68272CE}" srcOrd="0" destOrd="0" parTransId="{A9A1BE9F-8341-48F6-AFD1-779A1329E52C}" sibTransId="{8D429A1E-DD44-4E87-A792-63C59B28306B}"/>
    <dgm:cxn modelId="{92142081-5619-49FA-8941-09697334E4C9}" srcId="{A3625C4A-1C3B-4853-BCF7-8096B68272CE}" destId="{18F59C2D-06C0-4CED-A996-BDE0124B96B6}" srcOrd="0" destOrd="0" parTransId="{4FC6EFA1-980E-4F03-90EF-85F8E7770F8D}" sibTransId="{203492A6-525D-48BB-B652-9454B4F89DA1}"/>
    <dgm:cxn modelId="{D6E5CFAA-69F4-4D1E-B329-CF47AD2040AB}" type="presOf" srcId="{A3625C4A-1C3B-4853-BCF7-8096B68272CE}" destId="{F7FC101C-5378-44E2-B3D2-7C76764DE2F3}" srcOrd="0" destOrd="0" presId="urn:microsoft.com/office/officeart/2005/8/layout/radial3"/>
    <dgm:cxn modelId="{5A2024BC-F733-47CA-9C1C-988EB8D80D72}" type="presOf" srcId="{18F59C2D-06C0-4CED-A996-BDE0124B96B6}" destId="{FBB70F7F-17F7-4D7C-AA1C-3AB01FBA27D0}" srcOrd="0" destOrd="0" presId="urn:microsoft.com/office/officeart/2005/8/layout/radial3"/>
    <dgm:cxn modelId="{AF8579BC-C1DD-4736-BE98-DF588FB1247E}" type="presOf" srcId="{E85E75DF-E5B5-4EF5-908A-F0CDF9300755}" destId="{CD7A06CC-EAD9-4185-A329-4791B145D561}" srcOrd="0" destOrd="0" presId="urn:microsoft.com/office/officeart/2005/8/layout/radial3"/>
    <dgm:cxn modelId="{6A79DFDE-21FE-45BB-B80C-EE7F7B328003}" type="presOf" srcId="{31D1A465-B6E1-42BC-BA05-F0F9DA156E78}" destId="{79B9BB57-7271-43EB-90BB-33D31B722BF1}" srcOrd="0" destOrd="0" presId="urn:microsoft.com/office/officeart/2005/8/layout/radial3"/>
    <dgm:cxn modelId="{6E3A4DEB-D2AE-4213-BF5D-E356D77378BC}" srcId="{A3625C4A-1C3B-4853-BCF7-8096B68272CE}" destId="{E85E75DF-E5B5-4EF5-908A-F0CDF9300755}" srcOrd="1" destOrd="0" parTransId="{C460874E-739C-4529-8AE7-75C96E94F869}" sibTransId="{8CD5D87F-D07A-4171-983C-02D26DED6E78}"/>
    <dgm:cxn modelId="{2EF6D5B6-3E45-453D-8C15-B593D588927D}" type="presParOf" srcId="{79B9BB57-7271-43EB-90BB-33D31B722BF1}" destId="{50FE9A98-7448-42D3-A5B8-F587742EB12C}" srcOrd="0" destOrd="0" presId="urn:microsoft.com/office/officeart/2005/8/layout/radial3"/>
    <dgm:cxn modelId="{716D9499-7347-42D4-9ED1-B9B493A1B38B}" type="presParOf" srcId="{50FE9A98-7448-42D3-A5B8-F587742EB12C}" destId="{F7FC101C-5378-44E2-B3D2-7C76764DE2F3}" srcOrd="0" destOrd="0" presId="urn:microsoft.com/office/officeart/2005/8/layout/radial3"/>
    <dgm:cxn modelId="{F0DBE354-34C8-450B-B416-6ADF9174D4ED}" type="presParOf" srcId="{50FE9A98-7448-42D3-A5B8-F587742EB12C}" destId="{FBB70F7F-17F7-4D7C-AA1C-3AB01FBA27D0}" srcOrd="1" destOrd="0" presId="urn:microsoft.com/office/officeart/2005/8/layout/radial3"/>
    <dgm:cxn modelId="{123AF934-C055-4E26-8BB3-6B583980E9E0}" type="presParOf" srcId="{50FE9A98-7448-42D3-A5B8-F587742EB12C}" destId="{CD7A06CC-EAD9-4185-A329-4791B145D561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D1A465-B6E1-42BC-BA05-F0F9DA156E78}" type="doc">
      <dgm:prSet loTypeId="urn:microsoft.com/office/officeart/2005/8/layout/radial3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625C4A-1C3B-4853-BCF7-8096B68272CE}">
      <dgm:prSet phldrT="[Text]" phldr="0" custT="1"/>
      <dgm:spPr>
        <a:noFill/>
        <a:ln>
          <a:noFill/>
        </a:ln>
      </dgm:spPr>
      <dgm:t>
        <a:bodyPr/>
        <a:lstStyle/>
        <a:p>
          <a:endParaRPr lang="en-US" sz="2300" dirty="0"/>
        </a:p>
      </dgm:t>
    </dgm:pt>
    <dgm:pt modelId="{A9A1BE9F-8341-48F6-AFD1-779A1329E52C}" type="parTrans" cxnId="{12C21335-4488-4B5D-8C82-850C74AFE0F1}">
      <dgm:prSet/>
      <dgm:spPr/>
      <dgm:t>
        <a:bodyPr/>
        <a:lstStyle/>
        <a:p>
          <a:endParaRPr lang="en-US"/>
        </a:p>
      </dgm:t>
    </dgm:pt>
    <dgm:pt modelId="{8D429A1E-DD44-4E87-A792-63C59B28306B}" type="sibTrans" cxnId="{12C21335-4488-4B5D-8C82-850C74AFE0F1}">
      <dgm:prSet/>
      <dgm:spPr/>
      <dgm:t>
        <a:bodyPr/>
        <a:lstStyle/>
        <a:p>
          <a:endParaRPr lang="en-US"/>
        </a:p>
      </dgm:t>
    </dgm:pt>
    <dgm:pt modelId="{E85E75DF-E5B5-4EF5-908A-F0CDF9300755}">
      <dgm:prSet phldrT="[Text]" phldr="0" custT="1"/>
      <dgm:spPr>
        <a:solidFill>
          <a:srgbClr val="245972"/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BPJS KETENAGAKERJAAN</a:t>
          </a:r>
        </a:p>
      </dgm:t>
    </dgm:pt>
    <dgm:pt modelId="{8CD5D87F-D07A-4171-983C-02D26DED6E78}" type="sibTrans" cxnId="{6E3A4DEB-D2AE-4213-BF5D-E356D77378BC}">
      <dgm:prSet/>
      <dgm:spPr/>
      <dgm:t>
        <a:bodyPr/>
        <a:lstStyle/>
        <a:p>
          <a:endParaRPr lang="en-US"/>
        </a:p>
      </dgm:t>
    </dgm:pt>
    <dgm:pt modelId="{C460874E-739C-4529-8AE7-75C96E94F869}" type="parTrans" cxnId="{6E3A4DEB-D2AE-4213-BF5D-E356D77378BC}">
      <dgm:prSet/>
      <dgm:spPr/>
      <dgm:t>
        <a:bodyPr/>
        <a:lstStyle/>
        <a:p>
          <a:endParaRPr lang="en-US"/>
        </a:p>
      </dgm:t>
    </dgm:pt>
    <dgm:pt modelId="{18F59C2D-06C0-4CED-A996-BDE0124B96B6}">
      <dgm:prSet phldrT="[Text]" phldr="0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PERDAGKOP-UMKM</a:t>
          </a:r>
        </a:p>
      </dgm:t>
    </dgm:pt>
    <dgm:pt modelId="{203492A6-525D-48BB-B652-9454B4F89DA1}" type="sibTrans" cxnId="{92142081-5619-49FA-8941-09697334E4C9}">
      <dgm:prSet/>
      <dgm:spPr/>
      <dgm:t>
        <a:bodyPr/>
        <a:lstStyle/>
        <a:p>
          <a:endParaRPr lang="en-US"/>
        </a:p>
      </dgm:t>
    </dgm:pt>
    <dgm:pt modelId="{4FC6EFA1-980E-4F03-90EF-85F8E7770F8D}" type="parTrans" cxnId="{92142081-5619-49FA-8941-09697334E4C9}">
      <dgm:prSet/>
      <dgm:spPr/>
      <dgm:t>
        <a:bodyPr/>
        <a:lstStyle/>
        <a:p>
          <a:endParaRPr lang="en-US"/>
        </a:p>
      </dgm:t>
    </dgm:pt>
    <dgm:pt modelId="{79B9BB57-7271-43EB-90BB-33D31B722BF1}" type="pres">
      <dgm:prSet presAssocID="{31D1A465-B6E1-42BC-BA05-F0F9DA156E78}" presName="composite" presStyleCnt="0">
        <dgm:presLayoutVars>
          <dgm:chMax val="1"/>
          <dgm:dir/>
          <dgm:resizeHandles val="exact"/>
        </dgm:presLayoutVars>
      </dgm:prSet>
      <dgm:spPr/>
    </dgm:pt>
    <dgm:pt modelId="{50FE9A98-7448-42D3-A5B8-F587742EB12C}" type="pres">
      <dgm:prSet presAssocID="{31D1A465-B6E1-42BC-BA05-F0F9DA156E78}" presName="radial" presStyleCnt="0">
        <dgm:presLayoutVars>
          <dgm:animLvl val="ctr"/>
        </dgm:presLayoutVars>
      </dgm:prSet>
      <dgm:spPr/>
    </dgm:pt>
    <dgm:pt modelId="{F7FC101C-5378-44E2-B3D2-7C76764DE2F3}" type="pres">
      <dgm:prSet presAssocID="{A3625C4A-1C3B-4853-BCF7-8096B68272CE}" presName="centerShape" presStyleLbl="vennNode1" presStyleIdx="0" presStyleCnt="3" custScaleX="102728" custScaleY="102050"/>
      <dgm:spPr/>
    </dgm:pt>
    <dgm:pt modelId="{FBB70F7F-17F7-4D7C-AA1C-3AB01FBA27D0}" type="pres">
      <dgm:prSet presAssocID="{18F59C2D-06C0-4CED-A996-BDE0124B96B6}" presName="node" presStyleLbl="vennNode1" presStyleIdx="1" presStyleCnt="3">
        <dgm:presLayoutVars>
          <dgm:bulletEnabled val="1"/>
        </dgm:presLayoutVars>
      </dgm:prSet>
      <dgm:spPr/>
    </dgm:pt>
    <dgm:pt modelId="{CD7A06CC-EAD9-4185-A329-4791B145D561}" type="pres">
      <dgm:prSet presAssocID="{E85E75DF-E5B5-4EF5-908A-F0CDF9300755}" presName="node" presStyleLbl="vennNode1" presStyleIdx="2" presStyleCnt="3">
        <dgm:presLayoutVars>
          <dgm:bulletEnabled val="1"/>
        </dgm:presLayoutVars>
      </dgm:prSet>
      <dgm:spPr/>
    </dgm:pt>
  </dgm:ptLst>
  <dgm:cxnLst>
    <dgm:cxn modelId="{12C21335-4488-4B5D-8C82-850C74AFE0F1}" srcId="{31D1A465-B6E1-42BC-BA05-F0F9DA156E78}" destId="{A3625C4A-1C3B-4853-BCF7-8096B68272CE}" srcOrd="0" destOrd="0" parTransId="{A9A1BE9F-8341-48F6-AFD1-779A1329E52C}" sibTransId="{8D429A1E-DD44-4E87-A792-63C59B28306B}"/>
    <dgm:cxn modelId="{92142081-5619-49FA-8941-09697334E4C9}" srcId="{A3625C4A-1C3B-4853-BCF7-8096B68272CE}" destId="{18F59C2D-06C0-4CED-A996-BDE0124B96B6}" srcOrd="0" destOrd="0" parTransId="{4FC6EFA1-980E-4F03-90EF-85F8E7770F8D}" sibTransId="{203492A6-525D-48BB-B652-9454B4F89DA1}"/>
    <dgm:cxn modelId="{D6E5CFAA-69F4-4D1E-B329-CF47AD2040AB}" type="presOf" srcId="{A3625C4A-1C3B-4853-BCF7-8096B68272CE}" destId="{F7FC101C-5378-44E2-B3D2-7C76764DE2F3}" srcOrd="0" destOrd="0" presId="urn:microsoft.com/office/officeart/2005/8/layout/radial3"/>
    <dgm:cxn modelId="{5A2024BC-F733-47CA-9C1C-988EB8D80D72}" type="presOf" srcId="{18F59C2D-06C0-4CED-A996-BDE0124B96B6}" destId="{FBB70F7F-17F7-4D7C-AA1C-3AB01FBA27D0}" srcOrd="0" destOrd="0" presId="urn:microsoft.com/office/officeart/2005/8/layout/radial3"/>
    <dgm:cxn modelId="{AF8579BC-C1DD-4736-BE98-DF588FB1247E}" type="presOf" srcId="{E85E75DF-E5B5-4EF5-908A-F0CDF9300755}" destId="{CD7A06CC-EAD9-4185-A329-4791B145D561}" srcOrd="0" destOrd="0" presId="urn:microsoft.com/office/officeart/2005/8/layout/radial3"/>
    <dgm:cxn modelId="{6A79DFDE-21FE-45BB-B80C-EE7F7B328003}" type="presOf" srcId="{31D1A465-B6E1-42BC-BA05-F0F9DA156E78}" destId="{79B9BB57-7271-43EB-90BB-33D31B722BF1}" srcOrd="0" destOrd="0" presId="urn:microsoft.com/office/officeart/2005/8/layout/radial3"/>
    <dgm:cxn modelId="{6E3A4DEB-D2AE-4213-BF5D-E356D77378BC}" srcId="{A3625C4A-1C3B-4853-BCF7-8096B68272CE}" destId="{E85E75DF-E5B5-4EF5-908A-F0CDF9300755}" srcOrd="1" destOrd="0" parTransId="{C460874E-739C-4529-8AE7-75C96E94F869}" sibTransId="{8CD5D87F-D07A-4171-983C-02D26DED6E78}"/>
    <dgm:cxn modelId="{2EF6D5B6-3E45-453D-8C15-B593D588927D}" type="presParOf" srcId="{79B9BB57-7271-43EB-90BB-33D31B722BF1}" destId="{50FE9A98-7448-42D3-A5B8-F587742EB12C}" srcOrd="0" destOrd="0" presId="urn:microsoft.com/office/officeart/2005/8/layout/radial3"/>
    <dgm:cxn modelId="{716D9499-7347-42D4-9ED1-B9B493A1B38B}" type="presParOf" srcId="{50FE9A98-7448-42D3-A5B8-F587742EB12C}" destId="{F7FC101C-5378-44E2-B3D2-7C76764DE2F3}" srcOrd="0" destOrd="0" presId="urn:microsoft.com/office/officeart/2005/8/layout/radial3"/>
    <dgm:cxn modelId="{F0DBE354-34C8-450B-B416-6ADF9174D4ED}" type="presParOf" srcId="{50FE9A98-7448-42D3-A5B8-F587742EB12C}" destId="{FBB70F7F-17F7-4D7C-AA1C-3AB01FBA27D0}" srcOrd="1" destOrd="0" presId="urn:microsoft.com/office/officeart/2005/8/layout/radial3"/>
    <dgm:cxn modelId="{123AF934-C055-4E26-8BB3-6B583980E9E0}" type="presParOf" srcId="{50FE9A98-7448-42D3-A5B8-F587742EB12C}" destId="{CD7A06CC-EAD9-4185-A329-4791B145D561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D1A465-B6E1-42BC-BA05-F0F9DA156E78}" type="doc">
      <dgm:prSet loTypeId="urn:microsoft.com/office/officeart/2005/8/layout/radial3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625C4A-1C3B-4853-BCF7-8096B68272CE}">
      <dgm:prSet phldrT="[Text]" phldr="0" custT="1"/>
      <dgm:spPr>
        <a:noFill/>
        <a:ln>
          <a:noFill/>
        </a:ln>
      </dgm:spPr>
      <dgm:t>
        <a:bodyPr/>
        <a:lstStyle/>
        <a:p>
          <a:endParaRPr lang="en-US" sz="2300" dirty="0"/>
        </a:p>
      </dgm:t>
    </dgm:pt>
    <dgm:pt modelId="{A9A1BE9F-8341-48F6-AFD1-779A1329E52C}" type="parTrans" cxnId="{12C21335-4488-4B5D-8C82-850C74AFE0F1}">
      <dgm:prSet/>
      <dgm:spPr/>
      <dgm:t>
        <a:bodyPr/>
        <a:lstStyle/>
        <a:p>
          <a:endParaRPr lang="en-US"/>
        </a:p>
      </dgm:t>
    </dgm:pt>
    <dgm:pt modelId="{8D429A1E-DD44-4E87-A792-63C59B28306B}" type="sibTrans" cxnId="{12C21335-4488-4B5D-8C82-850C74AFE0F1}">
      <dgm:prSet/>
      <dgm:spPr/>
      <dgm:t>
        <a:bodyPr/>
        <a:lstStyle/>
        <a:p>
          <a:endParaRPr lang="en-US"/>
        </a:p>
      </dgm:t>
    </dgm:pt>
    <dgm:pt modelId="{0140C050-51B4-44EB-8AFD-8FB47DAE6653}">
      <dgm:prSet phldrT="[Text]" phldr="0" custT="1"/>
      <dgm:spPr>
        <a:solidFill>
          <a:srgbClr val="00C268"/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PUPR</a:t>
          </a:r>
        </a:p>
      </dgm:t>
    </dgm:pt>
    <dgm:pt modelId="{2806703C-52FC-4A14-ACEE-61DCBBBE9120}" type="parTrans" cxnId="{6A8B93D4-2BC0-4BF3-9124-C0465979A15E}">
      <dgm:prSet/>
      <dgm:spPr/>
      <dgm:t>
        <a:bodyPr/>
        <a:lstStyle/>
        <a:p>
          <a:endParaRPr lang="en-US"/>
        </a:p>
      </dgm:t>
    </dgm:pt>
    <dgm:pt modelId="{98B5FF15-8678-4CFC-937C-93A819B4A6AC}" type="sibTrans" cxnId="{6A8B93D4-2BC0-4BF3-9124-C0465979A15E}">
      <dgm:prSet/>
      <dgm:spPr/>
      <dgm:t>
        <a:bodyPr/>
        <a:lstStyle/>
        <a:p>
          <a:endParaRPr lang="en-US"/>
        </a:p>
      </dgm:t>
    </dgm:pt>
    <dgm:pt modelId="{E85E75DF-E5B5-4EF5-908A-F0CDF9300755}">
      <dgm:prSet phldrT="[Text]" phldr="0" custT="1"/>
      <dgm:spPr>
        <a:solidFill>
          <a:srgbClr val="245972"/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PERKIM LH</a:t>
          </a:r>
        </a:p>
      </dgm:t>
    </dgm:pt>
    <dgm:pt modelId="{C460874E-739C-4529-8AE7-75C96E94F869}" type="parTrans" cxnId="{6E3A4DEB-D2AE-4213-BF5D-E356D77378BC}">
      <dgm:prSet/>
      <dgm:spPr/>
      <dgm:t>
        <a:bodyPr/>
        <a:lstStyle/>
        <a:p>
          <a:endParaRPr lang="en-US"/>
        </a:p>
      </dgm:t>
    </dgm:pt>
    <dgm:pt modelId="{8CD5D87F-D07A-4171-983C-02D26DED6E78}" type="sibTrans" cxnId="{6E3A4DEB-D2AE-4213-BF5D-E356D77378BC}">
      <dgm:prSet/>
      <dgm:spPr/>
      <dgm:t>
        <a:bodyPr/>
        <a:lstStyle/>
        <a:p>
          <a:endParaRPr lang="en-US"/>
        </a:p>
      </dgm:t>
    </dgm:pt>
    <dgm:pt modelId="{CC6052D6-AA9D-429C-8069-E0AD4E8B945B}">
      <dgm:prSet phldrT="[Text]" phldr="0" custT="1"/>
      <dgm:spPr>
        <a:solidFill>
          <a:srgbClr val="007B80"/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BPS</a:t>
          </a:r>
        </a:p>
      </dgm:t>
    </dgm:pt>
    <dgm:pt modelId="{92172F27-B0AD-4576-ACD0-F9B52DE32DAD}" type="parTrans" cxnId="{8B3EB95E-0043-4551-B27B-37299854D48A}">
      <dgm:prSet/>
      <dgm:spPr/>
      <dgm:t>
        <a:bodyPr/>
        <a:lstStyle/>
        <a:p>
          <a:endParaRPr lang="en-US"/>
        </a:p>
      </dgm:t>
    </dgm:pt>
    <dgm:pt modelId="{54511DBC-4587-478B-9457-0509E3CD485B}" type="sibTrans" cxnId="{8B3EB95E-0043-4551-B27B-37299854D48A}">
      <dgm:prSet/>
      <dgm:spPr/>
      <dgm:t>
        <a:bodyPr/>
        <a:lstStyle/>
        <a:p>
          <a:endParaRPr lang="en-US"/>
        </a:p>
      </dgm:t>
    </dgm:pt>
    <dgm:pt modelId="{E02A20A2-0C8B-4DD1-A009-66C031CA533D}">
      <dgm:prSet phldrT="[Text]" phldr="0" custT="1"/>
      <dgm:spPr>
        <a:solidFill>
          <a:srgbClr val="000038"/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PERDAKOP-UKM</a:t>
          </a:r>
        </a:p>
      </dgm:t>
    </dgm:pt>
    <dgm:pt modelId="{62453431-9556-4DF3-A2C4-08F3BCB0EA86}" type="sibTrans" cxnId="{119C42A4-1B54-423D-9D8C-10D3069FCF85}">
      <dgm:prSet/>
      <dgm:spPr/>
      <dgm:t>
        <a:bodyPr/>
        <a:lstStyle/>
        <a:p>
          <a:endParaRPr lang="en-US"/>
        </a:p>
      </dgm:t>
    </dgm:pt>
    <dgm:pt modelId="{4396C8E6-CB85-4943-8856-E47D4C780B59}" type="parTrans" cxnId="{119C42A4-1B54-423D-9D8C-10D3069FCF85}">
      <dgm:prSet/>
      <dgm:spPr/>
      <dgm:t>
        <a:bodyPr/>
        <a:lstStyle/>
        <a:p>
          <a:endParaRPr lang="en-US"/>
        </a:p>
      </dgm:t>
    </dgm:pt>
    <dgm:pt modelId="{79B9BB57-7271-43EB-90BB-33D31B722BF1}" type="pres">
      <dgm:prSet presAssocID="{31D1A465-B6E1-42BC-BA05-F0F9DA156E78}" presName="composite" presStyleCnt="0">
        <dgm:presLayoutVars>
          <dgm:chMax val="1"/>
          <dgm:dir/>
          <dgm:resizeHandles val="exact"/>
        </dgm:presLayoutVars>
      </dgm:prSet>
      <dgm:spPr/>
    </dgm:pt>
    <dgm:pt modelId="{50FE9A98-7448-42D3-A5B8-F587742EB12C}" type="pres">
      <dgm:prSet presAssocID="{31D1A465-B6E1-42BC-BA05-F0F9DA156E78}" presName="radial" presStyleCnt="0">
        <dgm:presLayoutVars>
          <dgm:animLvl val="ctr"/>
        </dgm:presLayoutVars>
      </dgm:prSet>
      <dgm:spPr/>
    </dgm:pt>
    <dgm:pt modelId="{F7FC101C-5378-44E2-B3D2-7C76764DE2F3}" type="pres">
      <dgm:prSet presAssocID="{A3625C4A-1C3B-4853-BCF7-8096B68272CE}" presName="centerShape" presStyleLbl="vennNode1" presStyleIdx="0" presStyleCnt="5" custScaleX="102728" custScaleY="102050"/>
      <dgm:spPr/>
    </dgm:pt>
    <dgm:pt modelId="{7A68E467-6F9E-4838-94E2-9F6E7F491180}" type="pres">
      <dgm:prSet presAssocID="{0140C050-51B4-44EB-8AFD-8FB47DAE6653}" presName="node" presStyleLbl="vennNode1" presStyleIdx="1" presStyleCnt="5">
        <dgm:presLayoutVars>
          <dgm:bulletEnabled val="1"/>
        </dgm:presLayoutVars>
      </dgm:prSet>
      <dgm:spPr/>
    </dgm:pt>
    <dgm:pt modelId="{CD7A06CC-EAD9-4185-A329-4791B145D561}" type="pres">
      <dgm:prSet presAssocID="{E85E75DF-E5B5-4EF5-908A-F0CDF9300755}" presName="node" presStyleLbl="vennNode1" presStyleIdx="2" presStyleCnt="5">
        <dgm:presLayoutVars>
          <dgm:bulletEnabled val="1"/>
        </dgm:presLayoutVars>
      </dgm:prSet>
      <dgm:spPr/>
    </dgm:pt>
    <dgm:pt modelId="{47E96396-DA37-4524-AD3C-68DFCD9A42C9}" type="pres">
      <dgm:prSet presAssocID="{CC6052D6-AA9D-429C-8069-E0AD4E8B945B}" presName="node" presStyleLbl="vennNode1" presStyleIdx="3" presStyleCnt="5">
        <dgm:presLayoutVars>
          <dgm:bulletEnabled val="1"/>
        </dgm:presLayoutVars>
      </dgm:prSet>
      <dgm:spPr/>
    </dgm:pt>
    <dgm:pt modelId="{65A0B2AF-DCFC-4864-A95D-1A0AE1F544F2}" type="pres">
      <dgm:prSet presAssocID="{E02A20A2-0C8B-4DD1-A009-66C031CA533D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12C21335-4488-4B5D-8C82-850C74AFE0F1}" srcId="{31D1A465-B6E1-42BC-BA05-F0F9DA156E78}" destId="{A3625C4A-1C3B-4853-BCF7-8096B68272CE}" srcOrd="0" destOrd="0" parTransId="{A9A1BE9F-8341-48F6-AFD1-779A1329E52C}" sibTransId="{8D429A1E-DD44-4E87-A792-63C59B28306B}"/>
    <dgm:cxn modelId="{84B16438-D3A4-489F-ABE4-2AC51398D625}" type="presOf" srcId="{E02A20A2-0C8B-4DD1-A009-66C031CA533D}" destId="{65A0B2AF-DCFC-4864-A95D-1A0AE1F544F2}" srcOrd="0" destOrd="0" presId="urn:microsoft.com/office/officeart/2005/8/layout/radial3"/>
    <dgm:cxn modelId="{8B3EB95E-0043-4551-B27B-37299854D48A}" srcId="{A3625C4A-1C3B-4853-BCF7-8096B68272CE}" destId="{CC6052D6-AA9D-429C-8069-E0AD4E8B945B}" srcOrd="2" destOrd="0" parTransId="{92172F27-B0AD-4576-ACD0-F9B52DE32DAD}" sibTransId="{54511DBC-4587-478B-9457-0509E3CD485B}"/>
    <dgm:cxn modelId="{33FDAF43-7325-453A-AB6E-964337491C51}" type="presOf" srcId="{CC6052D6-AA9D-429C-8069-E0AD4E8B945B}" destId="{47E96396-DA37-4524-AD3C-68DFCD9A42C9}" srcOrd="0" destOrd="0" presId="urn:microsoft.com/office/officeart/2005/8/layout/radial3"/>
    <dgm:cxn modelId="{B2F9E78C-0AD0-401F-B114-1A71BC2E526A}" type="presOf" srcId="{0140C050-51B4-44EB-8AFD-8FB47DAE6653}" destId="{7A68E467-6F9E-4838-94E2-9F6E7F491180}" srcOrd="0" destOrd="0" presId="urn:microsoft.com/office/officeart/2005/8/layout/radial3"/>
    <dgm:cxn modelId="{119C42A4-1B54-423D-9D8C-10D3069FCF85}" srcId="{A3625C4A-1C3B-4853-BCF7-8096B68272CE}" destId="{E02A20A2-0C8B-4DD1-A009-66C031CA533D}" srcOrd="3" destOrd="0" parTransId="{4396C8E6-CB85-4943-8856-E47D4C780B59}" sibTransId="{62453431-9556-4DF3-A2C4-08F3BCB0EA86}"/>
    <dgm:cxn modelId="{D6E5CFAA-69F4-4D1E-B329-CF47AD2040AB}" type="presOf" srcId="{A3625C4A-1C3B-4853-BCF7-8096B68272CE}" destId="{F7FC101C-5378-44E2-B3D2-7C76764DE2F3}" srcOrd="0" destOrd="0" presId="urn:microsoft.com/office/officeart/2005/8/layout/radial3"/>
    <dgm:cxn modelId="{AF8579BC-C1DD-4736-BE98-DF588FB1247E}" type="presOf" srcId="{E85E75DF-E5B5-4EF5-908A-F0CDF9300755}" destId="{CD7A06CC-EAD9-4185-A329-4791B145D561}" srcOrd="0" destOrd="0" presId="urn:microsoft.com/office/officeart/2005/8/layout/radial3"/>
    <dgm:cxn modelId="{6A8B93D4-2BC0-4BF3-9124-C0465979A15E}" srcId="{A3625C4A-1C3B-4853-BCF7-8096B68272CE}" destId="{0140C050-51B4-44EB-8AFD-8FB47DAE6653}" srcOrd="0" destOrd="0" parTransId="{2806703C-52FC-4A14-ACEE-61DCBBBE9120}" sibTransId="{98B5FF15-8678-4CFC-937C-93A819B4A6AC}"/>
    <dgm:cxn modelId="{6A79DFDE-21FE-45BB-B80C-EE7F7B328003}" type="presOf" srcId="{31D1A465-B6E1-42BC-BA05-F0F9DA156E78}" destId="{79B9BB57-7271-43EB-90BB-33D31B722BF1}" srcOrd="0" destOrd="0" presId="urn:microsoft.com/office/officeart/2005/8/layout/radial3"/>
    <dgm:cxn modelId="{6E3A4DEB-D2AE-4213-BF5D-E356D77378BC}" srcId="{A3625C4A-1C3B-4853-BCF7-8096B68272CE}" destId="{E85E75DF-E5B5-4EF5-908A-F0CDF9300755}" srcOrd="1" destOrd="0" parTransId="{C460874E-739C-4529-8AE7-75C96E94F869}" sibTransId="{8CD5D87F-D07A-4171-983C-02D26DED6E78}"/>
    <dgm:cxn modelId="{2EF6D5B6-3E45-453D-8C15-B593D588927D}" type="presParOf" srcId="{79B9BB57-7271-43EB-90BB-33D31B722BF1}" destId="{50FE9A98-7448-42D3-A5B8-F587742EB12C}" srcOrd="0" destOrd="0" presId="urn:microsoft.com/office/officeart/2005/8/layout/radial3"/>
    <dgm:cxn modelId="{716D9499-7347-42D4-9ED1-B9B493A1B38B}" type="presParOf" srcId="{50FE9A98-7448-42D3-A5B8-F587742EB12C}" destId="{F7FC101C-5378-44E2-B3D2-7C76764DE2F3}" srcOrd="0" destOrd="0" presId="urn:microsoft.com/office/officeart/2005/8/layout/radial3"/>
    <dgm:cxn modelId="{922D7A69-841B-480F-A60D-A21DE6EBB4E7}" type="presParOf" srcId="{50FE9A98-7448-42D3-A5B8-F587742EB12C}" destId="{7A68E467-6F9E-4838-94E2-9F6E7F491180}" srcOrd="1" destOrd="0" presId="urn:microsoft.com/office/officeart/2005/8/layout/radial3"/>
    <dgm:cxn modelId="{123AF934-C055-4E26-8BB3-6B583980E9E0}" type="presParOf" srcId="{50FE9A98-7448-42D3-A5B8-F587742EB12C}" destId="{CD7A06CC-EAD9-4185-A329-4791B145D561}" srcOrd="2" destOrd="0" presId="urn:microsoft.com/office/officeart/2005/8/layout/radial3"/>
    <dgm:cxn modelId="{F8C4103A-4DF5-43B7-8063-F0D695C3B4DB}" type="presParOf" srcId="{50FE9A98-7448-42D3-A5B8-F587742EB12C}" destId="{47E96396-DA37-4524-AD3C-68DFCD9A42C9}" srcOrd="3" destOrd="0" presId="urn:microsoft.com/office/officeart/2005/8/layout/radial3"/>
    <dgm:cxn modelId="{0D6BD446-60D1-462B-BFC1-D495FB962DBD}" type="presParOf" srcId="{50FE9A98-7448-42D3-A5B8-F587742EB12C}" destId="{65A0B2AF-DCFC-4864-A95D-1A0AE1F544F2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D1A465-B6E1-42BC-BA05-F0F9DA156E78}" type="doc">
      <dgm:prSet loTypeId="urn:microsoft.com/office/officeart/2005/8/layout/radial3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625C4A-1C3B-4853-BCF7-8096B68272CE}">
      <dgm:prSet phldrT="[Text]" phldr="0" custT="1"/>
      <dgm:spPr>
        <a:noFill/>
        <a:ln>
          <a:noFill/>
        </a:ln>
      </dgm:spPr>
      <dgm:t>
        <a:bodyPr/>
        <a:lstStyle/>
        <a:p>
          <a:endParaRPr lang="en-US" sz="2300" dirty="0"/>
        </a:p>
      </dgm:t>
    </dgm:pt>
    <dgm:pt modelId="{A9A1BE9F-8341-48F6-AFD1-779A1329E52C}" type="parTrans" cxnId="{12C21335-4488-4B5D-8C82-850C74AFE0F1}">
      <dgm:prSet/>
      <dgm:spPr/>
      <dgm:t>
        <a:bodyPr/>
        <a:lstStyle/>
        <a:p>
          <a:endParaRPr lang="en-US"/>
        </a:p>
      </dgm:t>
    </dgm:pt>
    <dgm:pt modelId="{8D429A1E-DD44-4E87-A792-63C59B28306B}" type="sibTrans" cxnId="{12C21335-4488-4B5D-8C82-850C74AFE0F1}">
      <dgm:prSet/>
      <dgm:spPr/>
      <dgm:t>
        <a:bodyPr/>
        <a:lstStyle/>
        <a:p>
          <a:endParaRPr lang="en-US"/>
        </a:p>
      </dgm:t>
    </dgm:pt>
    <dgm:pt modelId="{18F59C2D-06C0-4CED-A996-BDE0124B96B6}">
      <dgm:prSet phldrT="[Text]" phldr="0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KOMINFO</a:t>
          </a:r>
        </a:p>
      </dgm:t>
    </dgm:pt>
    <dgm:pt modelId="{4FC6EFA1-980E-4F03-90EF-85F8E7770F8D}" type="parTrans" cxnId="{92142081-5619-49FA-8941-09697334E4C9}">
      <dgm:prSet/>
      <dgm:spPr/>
      <dgm:t>
        <a:bodyPr/>
        <a:lstStyle/>
        <a:p>
          <a:endParaRPr lang="en-US"/>
        </a:p>
      </dgm:t>
    </dgm:pt>
    <dgm:pt modelId="{203492A6-525D-48BB-B652-9454B4F89DA1}" type="sibTrans" cxnId="{92142081-5619-49FA-8941-09697334E4C9}">
      <dgm:prSet/>
      <dgm:spPr/>
      <dgm:t>
        <a:bodyPr/>
        <a:lstStyle/>
        <a:p>
          <a:endParaRPr lang="en-US"/>
        </a:p>
      </dgm:t>
    </dgm:pt>
    <dgm:pt modelId="{21DB59FE-B4CE-40E7-990C-4F65E37F8C18}">
      <dgm:prSet phldrT="[Text]" phldr="0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DINKES</a:t>
          </a:r>
        </a:p>
      </dgm:t>
    </dgm:pt>
    <dgm:pt modelId="{43D91E1B-0579-4684-B919-CCD93B18EA50}" type="parTrans" cxnId="{415CCE12-9E57-46BC-B8C2-27CBCDD8DF58}">
      <dgm:prSet/>
      <dgm:spPr/>
      <dgm:t>
        <a:bodyPr/>
        <a:lstStyle/>
        <a:p>
          <a:endParaRPr lang="en-US"/>
        </a:p>
      </dgm:t>
    </dgm:pt>
    <dgm:pt modelId="{805CF33E-336E-496D-A827-0052C2500306}" type="sibTrans" cxnId="{415CCE12-9E57-46BC-B8C2-27CBCDD8DF58}">
      <dgm:prSet/>
      <dgm:spPr/>
      <dgm:t>
        <a:bodyPr/>
        <a:lstStyle/>
        <a:p>
          <a:endParaRPr lang="en-US"/>
        </a:p>
      </dgm:t>
    </dgm:pt>
    <dgm:pt modelId="{E85E75DF-E5B5-4EF5-908A-F0CDF9300755}">
      <dgm:prSet phldrT="[Text]" phldr="0" custT="1"/>
      <dgm:spPr>
        <a:solidFill>
          <a:srgbClr val="245972"/>
        </a:solidFill>
      </dgm:spPr>
      <dgm:t>
        <a:bodyPr/>
        <a:lstStyle/>
        <a:p>
          <a:r>
            <a:rPr lang="en-US" sz="1600" b="1">
              <a:solidFill>
                <a:schemeClr val="tx1"/>
              </a:solidFill>
            </a:rPr>
            <a:t>KECAMATAN DAN KELURAHAN</a:t>
          </a:r>
          <a:endParaRPr lang="en-US" sz="1600" b="1" dirty="0">
            <a:solidFill>
              <a:schemeClr val="tx1"/>
            </a:solidFill>
          </a:endParaRPr>
        </a:p>
      </dgm:t>
    </dgm:pt>
    <dgm:pt modelId="{C460874E-739C-4529-8AE7-75C96E94F869}" type="parTrans" cxnId="{6E3A4DEB-D2AE-4213-BF5D-E356D77378BC}">
      <dgm:prSet/>
      <dgm:spPr/>
      <dgm:t>
        <a:bodyPr/>
        <a:lstStyle/>
        <a:p>
          <a:endParaRPr lang="en-US"/>
        </a:p>
      </dgm:t>
    </dgm:pt>
    <dgm:pt modelId="{8CD5D87F-D07A-4171-983C-02D26DED6E78}" type="sibTrans" cxnId="{6E3A4DEB-D2AE-4213-BF5D-E356D77378BC}">
      <dgm:prSet/>
      <dgm:spPr/>
      <dgm:t>
        <a:bodyPr/>
        <a:lstStyle/>
        <a:p>
          <a:endParaRPr lang="en-US"/>
        </a:p>
      </dgm:t>
    </dgm:pt>
    <dgm:pt modelId="{79B9BB57-7271-43EB-90BB-33D31B722BF1}" type="pres">
      <dgm:prSet presAssocID="{31D1A465-B6E1-42BC-BA05-F0F9DA156E78}" presName="composite" presStyleCnt="0">
        <dgm:presLayoutVars>
          <dgm:chMax val="1"/>
          <dgm:dir/>
          <dgm:resizeHandles val="exact"/>
        </dgm:presLayoutVars>
      </dgm:prSet>
      <dgm:spPr/>
    </dgm:pt>
    <dgm:pt modelId="{50FE9A98-7448-42D3-A5B8-F587742EB12C}" type="pres">
      <dgm:prSet presAssocID="{31D1A465-B6E1-42BC-BA05-F0F9DA156E78}" presName="radial" presStyleCnt="0">
        <dgm:presLayoutVars>
          <dgm:animLvl val="ctr"/>
        </dgm:presLayoutVars>
      </dgm:prSet>
      <dgm:spPr/>
    </dgm:pt>
    <dgm:pt modelId="{F7FC101C-5378-44E2-B3D2-7C76764DE2F3}" type="pres">
      <dgm:prSet presAssocID="{A3625C4A-1C3B-4853-BCF7-8096B68272CE}" presName="centerShape" presStyleLbl="vennNode1" presStyleIdx="0" presStyleCnt="4" custScaleX="102728" custScaleY="102050"/>
      <dgm:spPr/>
    </dgm:pt>
    <dgm:pt modelId="{FBB70F7F-17F7-4D7C-AA1C-3AB01FBA27D0}" type="pres">
      <dgm:prSet presAssocID="{18F59C2D-06C0-4CED-A996-BDE0124B96B6}" presName="node" presStyleLbl="vennNode1" presStyleIdx="1" presStyleCnt="4">
        <dgm:presLayoutVars>
          <dgm:bulletEnabled val="1"/>
        </dgm:presLayoutVars>
      </dgm:prSet>
      <dgm:spPr/>
    </dgm:pt>
    <dgm:pt modelId="{F07A2773-FAF4-418D-930B-10E3E767A68C}" type="pres">
      <dgm:prSet presAssocID="{21DB59FE-B4CE-40E7-990C-4F65E37F8C18}" presName="node" presStyleLbl="vennNode1" presStyleIdx="2" presStyleCnt="4">
        <dgm:presLayoutVars>
          <dgm:bulletEnabled val="1"/>
        </dgm:presLayoutVars>
      </dgm:prSet>
      <dgm:spPr/>
    </dgm:pt>
    <dgm:pt modelId="{CD7A06CC-EAD9-4185-A329-4791B145D561}" type="pres">
      <dgm:prSet presAssocID="{E85E75DF-E5B5-4EF5-908A-F0CDF9300755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415CCE12-9E57-46BC-B8C2-27CBCDD8DF58}" srcId="{A3625C4A-1C3B-4853-BCF7-8096B68272CE}" destId="{21DB59FE-B4CE-40E7-990C-4F65E37F8C18}" srcOrd="1" destOrd="0" parTransId="{43D91E1B-0579-4684-B919-CCD93B18EA50}" sibTransId="{805CF33E-336E-496D-A827-0052C2500306}"/>
    <dgm:cxn modelId="{431E5F14-EAD1-4B63-A4A9-0BF291CA1EBD}" type="presOf" srcId="{21DB59FE-B4CE-40E7-990C-4F65E37F8C18}" destId="{F07A2773-FAF4-418D-930B-10E3E767A68C}" srcOrd="0" destOrd="0" presId="urn:microsoft.com/office/officeart/2005/8/layout/radial3"/>
    <dgm:cxn modelId="{12C21335-4488-4B5D-8C82-850C74AFE0F1}" srcId="{31D1A465-B6E1-42BC-BA05-F0F9DA156E78}" destId="{A3625C4A-1C3B-4853-BCF7-8096B68272CE}" srcOrd="0" destOrd="0" parTransId="{A9A1BE9F-8341-48F6-AFD1-779A1329E52C}" sibTransId="{8D429A1E-DD44-4E87-A792-63C59B28306B}"/>
    <dgm:cxn modelId="{92142081-5619-49FA-8941-09697334E4C9}" srcId="{A3625C4A-1C3B-4853-BCF7-8096B68272CE}" destId="{18F59C2D-06C0-4CED-A996-BDE0124B96B6}" srcOrd="0" destOrd="0" parTransId="{4FC6EFA1-980E-4F03-90EF-85F8E7770F8D}" sibTransId="{203492A6-525D-48BB-B652-9454B4F89DA1}"/>
    <dgm:cxn modelId="{D6E5CFAA-69F4-4D1E-B329-CF47AD2040AB}" type="presOf" srcId="{A3625C4A-1C3B-4853-BCF7-8096B68272CE}" destId="{F7FC101C-5378-44E2-B3D2-7C76764DE2F3}" srcOrd="0" destOrd="0" presId="urn:microsoft.com/office/officeart/2005/8/layout/radial3"/>
    <dgm:cxn modelId="{5A2024BC-F733-47CA-9C1C-988EB8D80D72}" type="presOf" srcId="{18F59C2D-06C0-4CED-A996-BDE0124B96B6}" destId="{FBB70F7F-17F7-4D7C-AA1C-3AB01FBA27D0}" srcOrd="0" destOrd="0" presId="urn:microsoft.com/office/officeart/2005/8/layout/radial3"/>
    <dgm:cxn modelId="{AF8579BC-C1DD-4736-BE98-DF588FB1247E}" type="presOf" srcId="{E85E75DF-E5B5-4EF5-908A-F0CDF9300755}" destId="{CD7A06CC-EAD9-4185-A329-4791B145D561}" srcOrd="0" destOrd="0" presId="urn:microsoft.com/office/officeart/2005/8/layout/radial3"/>
    <dgm:cxn modelId="{6A79DFDE-21FE-45BB-B80C-EE7F7B328003}" type="presOf" srcId="{31D1A465-B6E1-42BC-BA05-F0F9DA156E78}" destId="{79B9BB57-7271-43EB-90BB-33D31B722BF1}" srcOrd="0" destOrd="0" presId="urn:microsoft.com/office/officeart/2005/8/layout/radial3"/>
    <dgm:cxn modelId="{6E3A4DEB-D2AE-4213-BF5D-E356D77378BC}" srcId="{A3625C4A-1C3B-4853-BCF7-8096B68272CE}" destId="{E85E75DF-E5B5-4EF5-908A-F0CDF9300755}" srcOrd="2" destOrd="0" parTransId="{C460874E-739C-4529-8AE7-75C96E94F869}" sibTransId="{8CD5D87F-D07A-4171-983C-02D26DED6E78}"/>
    <dgm:cxn modelId="{2EF6D5B6-3E45-453D-8C15-B593D588927D}" type="presParOf" srcId="{79B9BB57-7271-43EB-90BB-33D31B722BF1}" destId="{50FE9A98-7448-42D3-A5B8-F587742EB12C}" srcOrd="0" destOrd="0" presId="urn:microsoft.com/office/officeart/2005/8/layout/radial3"/>
    <dgm:cxn modelId="{716D9499-7347-42D4-9ED1-B9B493A1B38B}" type="presParOf" srcId="{50FE9A98-7448-42D3-A5B8-F587742EB12C}" destId="{F7FC101C-5378-44E2-B3D2-7C76764DE2F3}" srcOrd="0" destOrd="0" presId="urn:microsoft.com/office/officeart/2005/8/layout/radial3"/>
    <dgm:cxn modelId="{F0DBE354-34C8-450B-B416-6ADF9174D4ED}" type="presParOf" srcId="{50FE9A98-7448-42D3-A5B8-F587742EB12C}" destId="{FBB70F7F-17F7-4D7C-AA1C-3AB01FBA27D0}" srcOrd="1" destOrd="0" presId="urn:microsoft.com/office/officeart/2005/8/layout/radial3"/>
    <dgm:cxn modelId="{419F869F-C095-4272-B53F-4496DD60F447}" type="presParOf" srcId="{50FE9A98-7448-42D3-A5B8-F587742EB12C}" destId="{F07A2773-FAF4-418D-930B-10E3E767A68C}" srcOrd="2" destOrd="0" presId="urn:microsoft.com/office/officeart/2005/8/layout/radial3"/>
    <dgm:cxn modelId="{123AF934-C055-4E26-8BB3-6B583980E9E0}" type="presParOf" srcId="{50FE9A98-7448-42D3-A5B8-F587742EB12C}" destId="{CD7A06CC-EAD9-4185-A329-4791B145D561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D1A465-B6E1-42BC-BA05-F0F9DA156E78}" type="doc">
      <dgm:prSet loTypeId="urn:microsoft.com/office/officeart/2005/8/layout/radial3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625C4A-1C3B-4853-BCF7-8096B68272CE}">
      <dgm:prSet phldrT="[Text]" phldr="0" custT="1"/>
      <dgm:spPr>
        <a:noFill/>
        <a:ln>
          <a:noFill/>
        </a:ln>
      </dgm:spPr>
      <dgm:t>
        <a:bodyPr/>
        <a:lstStyle/>
        <a:p>
          <a:endParaRPr lang="en-US" sz="2300" dirty="0"/>
        </a:p>
      </dgm:t>
    </dgm:pt>
    <dgm:pt modelId="{A9A1BE9F-8341-48F6-AFD1-779A1329E52C}" type="parTrans" cxnId="{12C21335-4488-4B5D-8C82-850C74AFE0F1}">
      <dgm:prSet/>
      <dgm:spPr/>
      <dgm:t>
        <a:bodyPr/>
        <a:lstStyle/>
        <a:p>
          <a:endParaRPr lang="en-US"/>
        </a:p>
      </dgm:t>
    </dgm:pt>
    <dgm:pt modelId="{8D429A1E-DD44-4E87-A792-63C59B28306B}" type="sibTrans" cxnId="{12C21335-4488-4B5D-8C82-850C74AFE0F1}">
      <dgm:prSet/>
      <dgm:spPr/>
      <dgm:t>
        <a:bodyPr/>
        <a:lstStyle/>
        <a:p>
          <a:endParaRPr lang="en-US"/>
        </a:p>
      </dgm:t>
    </dgm:pt>
    <dgm:pt modelId="{84F61657-4224-4EB7-AEB7-4CFAA4D95D83}">
      <dgm:prSet phldrT="[Text]" phldr="0" custT="1"/>
      <dgm:spPr>
        <a:solidFill>
          <a:srgbClr val="245972"/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BPKD</a:t>
          </a:r>
        </a:p>
      </dgm:t>
    </dgm:pt>
    <dgm:pt modelId="{5EF131D8-39BE-4897-800B-4EB6D9CC7CE3}" type="parTrans" cxnId="{7C8816AC-4104-4647-BE15-A5E300E57041}">
      <dgm:prSet/>
      <dgm:spPr/>
      <dgm:t>
        <a:bodyPr/>
        <a:lstStyle/>
        <a:p>
          <a:endParaRPr lang="en-US"/>
        </a:p>
      </dgm:t>
    </dgm:pt>
    <dgm:pt modelId="{22B02FF7-5F71-4CD2-B633-CF9DE0E30516}" type="sibTrans" cxnId="{7C8816AC-4104-4647-BE15-A5E300E57041}">
      <dgm:prSet/>
      <dgm:spPr/>
      <dgm:t>
        <a:bodyPr/>
        <a:lstStyle/>
        <a:p>
          <a:endParaRPr lang="en-US"/>
        </a:p>
      </dgm:t>
    </dgm:pt>
    <dgm:pt modelId="{0F5F49E1-7E4E-4BE8-8FA1-C2DD544CDC86}">
      <dgm:prSet phldrT="[Text]" phldr="0" custT="1"/>
      <dgm:spPr>
        <a:solidFill>
          <a:srgbClr val="000038"/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BKPSDM</a:t>
          </a:r>
        </a:p>
      </dgm:t>
    </dgm:pt>
    <dgm:pt modelId="{1E41657B-92DC-4AB0-BBC2-1432B15CD9D7}" type="parTrans" cxnId="{13332EAF-4928-4AD7-9C1C-BB23C3E22446}">
      <dgm:prSet/>
      <dgm:spPr/>
      <dgm:t>
        <a:bodyPr/>
        <a:lstStyle/>
        <a:p>
          <a:endParaRPr lang="en-US"/>
        </a:p>
      </dgm:t>
    </dgm:pt>
    <dgm:pt modelId="{D2289CA8-E0DF-46B4-B273-D6CF3F9DE5EF}" type="sibTrans" cxnId="{13332EAF-4928-4AD7-9C1C-BB23C3E22446}">
      <dgm:prSet/>
      <dgm:spPr/>
      <dgm:t>
        <a:bodyPr/>
        <a:lstStyle/>
        <a:p>
          <a:endParaRPr lang="en-US"/>
        </a:p>
      </dgm:t>
    </dgm:pt>
    <dgm:pt modelId="{18F59C2D-06C0-4CED-A996-BDE0124B96B6}">
      <dgm:prSet phldrT="[Text]" phldr="0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SEKDA</a:t>
          </a:r>
        </a:p>
      </dgm:t>
    </dgm:pt>
    <dgm:pt modelId="{4FC6EFA1-980E-4F03-90EF-85F8E7770F8D}" type="parTrans" cxnId="{92142081-5619-49FA-8941-09697334E4C9}">
      <dgm:prSet/>
      <dgm:spPr/>
      <dgm:t>
        <a:bodyPr/>
        <a:lstStyle/>
        <a:p>
          <a:endParaRPr lang="en-US"/>
        </a:p>
      </dgm:t>
    </dgm:pt>
    <dgm:pt modelId="{203492A6-525D-48BB-B652-9454B4F89DA1}" type="sibTrans" cxnId="{92142081-5619-49FA-8941-09697334E4C9}">
      <dgm:prSet/>
      <dgm:spPr/>
      <dgm:t>
        <a:bodyPr/>
        <a:lstStyle/>
        <a:p>
          <a:endParaRPr lang="en-US"/>
        </a:p>
      </dgm:t>
    </dgm:pt>
    <dgm:pt modelId="{74A7B85E-979D-46A5-B6A2-6B2FE6080091}">
      <dgm:prSet phldrT="[Text]" phldr="0" custT="1"/>
      <dgm:spPr>
        <a:solidFill>
          <a:srgbClr val="00C268"/>
        </a:solidFill>
      </dgm:spPr>
      <dgm:t>
        <a:bodyPr/>
        <a:lstStyle/>
        <a:p>
          <a:r>
            <a:rPr lang="en-US" sz="1600" b="1">
              <a:solidFill>
                <a:schemeClr val="tx1"/>
              </a:solidFill>
            </a:rPr>
            <a:t>BPS</a:t>
          </a:r>
          <a:endParaRPr lang="en-US" sz="1600" b="1" dirty="0">
            <a:solidFill>
              <a:schemeClr val="tx1"/>
            </a:solidFill>
          </a:endParaRPr>
        </a:p>
      </dgm:t>
    </dgm:pt>
    <dgm:pt modelId="{FD78B89F-CEB1-40AC-91CE-D32CA9A30F45}" type="parTrans" cxnId="{27B41DBE-1506-40CC-BA82-75F65B8ABCAC}">
      <dgm:prSet/>
      <dgm:spPr/>
      <dgm:t>
        <a:bodyPr/>
        <a:lstStyle/>
        <a:p>
          <a:endParaRPr lang="en-US"/>
        </a:p>
      </dgm:t>
    </dgm:pt>
    <dgm:pt modelId="{863D0058-AE62-4A4D-91CE-C4553E602446}" type="sibTrans" cxnId="{27B41DBE-1506-40CC-BA82-75F65B8ABCAC}">
      <dgm:prSet/>
      <dgm:spPr/>
      <dgm:t>
        <a:bodyPr/>
        <a:lstStyle/>
        <a:p>
          <a:endParaRPr lang="en-US"/>
        </a:p>
      </dgm:t>
    </dgm:pt>
    <dgm:pt modelId="{87888108-6B06-4932-A548-40A5BCBF91B0}">
      <dgm:prSet phldrT="[Text]" phldr="0" custT="1"/>
      <dgm:spPr>
        <a:solidFill>
          <a:srgbClr val="245972"/>
        </a:solidFill>
      </dgm:spPr>
      <dgm:t>
        <a:bodyPr/>
        <a:lstStyle/>
        <a:p>
          <a:r>
            <a:rPr lang="en-US" sz="1600" b="1">
              <a:solidFill>
                <a:schemeClr val="tx1"/>
              </a:solidFill>
            </a:rPr>
            <a:t>PERDAGKOP-UKM</a:t>
          </a:r>
          <a:endParaRPr lang="en-US" sz="1600" b="1" dirty="0">
            <a:solidFill>
              <a:schemeClr val="tx1"/>
            </a:solidFill>
          </a:endParaRPr>
        </a:p>
      </dgm:t>
    </dgm:pt>
    <dgm:pt modelId="{18989C04-1A4A-41A8-98BA-A72621C18C22}" type="parTrans" cxnId="{1B955695-185B-4D9D-881D-AB0B732D94DE}">
      <dgm:prSet/>
      <dgm:spPr/>
      <dgm:t>
        <a:bodyPr/>
        <a:lstStyle/>
        <a:p>
          <a:endParaRPr lang="en-US"/>
        </a:p>
      </dgm:t>
    </dgm:pt>
    <dgm:pt modelId="{45D0D6B6-1BFE-40EA-B0FF-2172BFB7DC49}" type="sibTrans" cxnId="{1B955695-185B-4D9D-881D-AB0B732D94DE}">
      <dgm:prSet/>
      <dgm:spPr/>
      <dgm:t>
        <a:bodyPr/>
        <a:lstStyle/>
        <a:p>
          <a:endParaRPr lang="en-US"/>
        </a:p>
      </dgm:t>
    </dgm:pt>
    <dgm:pt modelId="{BA3667F2-1561-41ED-8724-2724FF58AB85}">
      <dgm:prSet phldrT="[Text]" phldr="0" custT="1"/>
      <dgm:spPr>
        <a:solidFill>
          <a:srgbClr val="007B80"/>
        </a:solidFill>
      </dgm:spPr>
      <dgm:t>
        <a:bodyPr/>
        <a:lstStyle/>
        <a:p>
          <a:r>
            <a:rPr lang="en-US" sz="1600" b="1">
              <a:solidFill>
                <a:schemeClr val="tx1"/>
              </a:solidFill>
            </a:rPr>
            <a:t>DINKES</a:t>
          </a:r>
          <a:endParaRPr lang="en-US" sz="1600" b="1" dirty="0">
            <a:solidFill>
              <a:schemeClr val="tx1"/>
            </a:solidFill>
          </a:endParaRPr>
        </a:p>
      </dgm:t>
    </dgm:pt>
    <dgm:pt modelId="{442BEAAD-C6CF-4648-92B7-629CCEAABA48}" type="parTrans" cxnId="{CEEE7EF5-8ACF-4EB0-874C-73B0628EDA81}">
      <dgm:prSet/>
      <dgm:spPr/>
      <dgm:t>
        <a:bodyPr/>
        <a:lstStyle/>
        <a:p>
          <a:endParaRPr lang="en-US"/>
        </a:p>
      </dgm:t>
    </dgm:pt>
    <dgm:pt modelId="{28B4B2B4-F1C9-437B-8F40-ADB5E36EF22B}" type="sibTrans" cxnId="{CEEE7EF5-8ACF-4EB0-874C-73B0628EDA81}">
      <dgm:prSet/>
      <dgm:spPr/>
      <dgm:t>
        <a:bodyPr/>
        <a:lstStyle/>
        <a:p>
          <a:endParaRPr lang="en-US"/>
        </a:p>
      </dgm:t>
    </dgm:pt>
    <dgm:pt modelId="{969F66E1-03C7-43B9-BD39-7B0C77F63824}">
      <dgm:prSet phldrT="[Text]" phldr="0" custT="1"/>
      <dgm:spPr>
        <a:solidFill>
          <a:srgbClr val="000038"/>
        </a:solidFill>
      </dgm:spPr>
      <dgm:t>
        <a:bodyPr/>
        <a:lstStyle/>
        <a:p>
          <a:r>
            <a:rPr lang="en-US" sz="1600" b="1">
              <a:solidFill>
                <a:schemeClr val="tx1"/>
              </a:solidFill>
            </a:rPr>
            <a:t>PUPR</a:t>
          </a:r>
          <a:endParaRPr lang="en-US" sz="1600" b="1" dirty="0">
            <a:solidFill>
              <a:schemeClr val="tx1"/>
            </a:solidFill>
          </a:endParaRPr>
        </a:p>
      </dgm:t>
    </dgm:pt>
    <dgm:pt modelId="{716C29E4-4770-4757-9EF0-E11E319D48CF}" type="parTrans" cxnId="{2914C0F8-BE04-4285-B4A4-90A28BAC59AC}">
      <dgm:prSet/>
      <dgm:spPr/>
      <dgm:t>
        <a:bodyPr/>
        <a:lstStyle/>
        <a:p>
          <a:endParaRPr lang="en-US"/>
        </a:p>
      </dgm:t>
    </dgm:pt>
    <dgm:pt modelId="{AF3AA111-6911-46EF-908D-3FB82FF2EE31}" type="sibTrans" cxnId="{2914C0F8-BE04-4285-B4A4-90A28BAC59AC}">
      <dgm:prSet/>
      <dgm:spPr/>
      <dgm:t>
        <a:bodyPr/>
        <a:lstStyle/>
        <a:p>
          <a:endParaRPr lang="en-US"/>
        </a:p>
      </dgm:t>
    </dgm:pt>
    <dgm:pt modelId="{21DB59FE-B4CE-40E7-990C-4F65E37F8C18}">
      <dgm:prSet phldrT="[Text]" phldr="0" custT="1"/>
      <dgm:spPr/>
      <dgm:t>
        <a:bodyPr/>
        <a:lstStyle/>
        <a:p>
          <a:r>
            <a:rPr lang="en-US" sz="1600" b="1">
              <a:solidFill>
                <a:schemeClr val="tx1"/>
              </a:solidFill>
            </a:rPr>
            <a:t>PERKIM LH</a:t>
          </a:r>
          <a:endParaRPr lang="en-US" sz="1600" b="1" dirty="0">
            <a:solidFill>
              <a:schemeClr val="tx1"/>
            </a:solidFill>
          </a:endParaRPr>
        </a:p>
      </dgm:t>
    </dgm:pt>
    <dgm:pt modelId="{43D91E1B-0579-4684-B919-CCD93B18EA50}" type="parTrans" cxnId="{415CCE12-9E57-46BC-B8C2-27CBCDD8DF58}">
      <dgm:prSet/>
      <dgm:spPr/>
      <dgm:t>
        <a:bodyPr/>
        <a:lstStyle/>
        <a:p>
          <a:endParaRPr lang="en-US"/>
        </a:p>
      </dgm:t>
    </dgm:pt>
    <dgm:pt modelId="{805CF33E-336E-496D-A827-0052C2500306}" type="sibTrans" cxnId="{415CCE12-9E57-46BC-B8C2-27CBCDD8DF58}">
      <dgm:prSet/>
      <dgm:spPr/>
      <dgm:t>
        <a:bodyPr/>
        <a:lstStyle/>
        <a:p>
          <a:endParaRPr lang="en-US"/>
        </a:p>
      </dgm:t>
    </dgm:pt>
    <dgm:pt modelId="{0140C050-51B4-44EB-8AFD-8FB47DAE6653}">
      <dgm:prSet phldrT="[Text]" phldr="0" custT="1"/>
      <dgm:spPr>
        <a:solidFill>
          <a:srgbClr val="00C268"/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DINSOS</a:t>
          </a:r>
        </a:p>
      </dgm:t>
    </dgm:pt>
    <dgm:pt modelId="{2806703C-52FC-4A14-ACEE-61DCBBBE9120}" type="parTrans" cxnId="{6A8B93D4-2BC0-4BF3-9124-C0465979A15E}">
      <dgm:prSet/>
      <dgm:spPr/>
      <dgm:t>
        <a:bodyPr/>
        <a:lstStyle/>
        <a:p>
          <a:endParaRPr lang="en-US"/>
        </a:p>
      </dgm:t>
    </dgm:pt>
    <dgm:pt modelId="{98B5FF15-8678-4CFC-937C-93A819B4A6AC}" type="sibTrans" cxnId="{6A8B93D4-2BC0-4BF3-9124-C0465979A15E}">
      <dgm:prSet/>
      <dgm:spPr/>
      <dgm:t>
        <a:bodyPr/>
        <a:lstStyle/>
        <a:p>
          <a:endParaRPr lang="en-US"/>
        </a:p>
      </dgm:t>
    </dgm:pt>
    <dgm:pt modelId="{E85E75DF-E5B5-4EF5-908A-F0CDF9300755}">
      <dgm:prSet phldrT="[Text]" phldr="0" custT="1"/>
      <dgm:spPr>
        <a:solidFill>
          <a:srgbClr val="245972"/>
        </a:solidFill>
      </dgm:spPr>
      <dgm:t>
        <a:bodyPr/>
        <a:lstStyle/>
        <a:p>
          <a:r>
            <a:rPr lang="en-US" sz="1600" b="1">
              <a:solidFill>
                <a:schemeClr val="tx1"/>
              </a:solidFill>
            </a:rPr>
            <a:t>KECAMATAN DAN KELURAHAN</a:t>
          </a:r>
          <a:endParaRPr lang="en-US" sz="1600" b="1" dirty="0">
            <a:solidFill>
              <a:schemeClr val="tx1"/>
            </a:solidFill>
          </a:endParaRPr>
        </a:p>
      </dgm:t>
    </dgm:pt>
    <dgm:pt modelId="{C460874E-739C-4529-8AE7-75C96E94F869}" type="parTrans" cxnId="{6E3A4DEB-D2AE-4213-BF5D-E356D77378BC}">
      <dgm:prSet/>
      <dgm:spPr/>
      <dgm:t>
        <a:bodyPr/>
        <a:lstStyle/>
        <a:p>
          <a:endParaRPr lang="en-US"/>
        </a:p>
      </dgm:t>
    </dgm:pt>
    <dgm:pt modelId="{8CD5D87F-D07A-4171-983C-02D26DED6E78}" type="sibTrans" cxnId="{6E3A4DEB-D2AE-4213-BF5D-E356D77378BC}">
      <dgm:prSet/>
      <dgm:spPr/>
      <dgm:t>
        <a:bodyPr/>
        <a:lstStyle/>
        <a:p>
          <a:endParaRPr lang="en-US"/>
        </a:p>
      </dgm:t>
    </dgm:pt>
    <dgm:pt modelId="{CC6052D6-AA9D-429C-8069-E0AD4E8B945B}">
      <dgm:prSet phldrT="[Text]" phldr="0" custT="1"/>
      <dgm:spPr>
        <a:solidFill>
          <a:srgbClr val="007B80"/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KOMINFO</a:t>
          </a:r>
        </a:p>
      </dgm:t>
    </dgm:pt>
    <dgm:pt modelId="{92172F27-B0AD-4576-ACD0-F9B52DE32DAD}" type="parTrans" cxnId="{8B3EB95E-0043-4551-B27B-37299854D48A}">
      <dgm:prSet/>
      <dgm:spPr/>
      <dgm:t>
        <a:bodyPr/>
        <a:lstStyle/>
        <a:p>
          <a:endParaRPr lang="en-US"/>
        </a:p>
      </dgm:t>
    </dgm:pt>
    <dgm:pt modelId="{54511DBC-4587-478B-9457-0509E3CD485B}" type="sibTrans" cxnId="{8B3EB95E-0043-4551-B27B-37299854D48A}">
      <dgm:prSet/>
      <dgm:spPr/>
      <dgm:t>
        <a:bodyPr/>
        <a:lstStyle/>
        <a:p>
          <a:endParaRPr lang="en-US"/>
        </a:p>
      </dgm:t>
    </dgm:pt>
    <dgm:pt modelId="{3D4DFF60-C622-4293-A85C-019F8B06B119}">
      <dgm:prSet phldrT="[Text]" phldr="0" custT="1"/>
      <dgm:spPr>
        <a:solidFill>
          <a:srgbClr val="007B80"/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INSPEKTORAT</a:t>
          </a:r>
        </a:p>
      </dgm:t>
    </dgm:pt>
    <dgm:pt modelId="{8BC29C6E-9C30-4513-A0FD-77338C9F7B0A}" type="parTrans" cxnId="{9E642B86-7FB8-4A09-BFB0-A139B6B6C53B}">
      <dgm:prSet/>
      <dgm:spPr/>
      <dgm:t>
        <a:bodyPr/>
        <a:lstStyle/>
        <a:p>
          <a:endParaRPr lang="en-US"/>
        </a:p>
      </dgm:t>
    </dgm:pt>
    <dgm:pt modelId="{9D23AAC5-5BC5-4858-A414-6E9AB3C539FB}" type="sibTrans" cxnId="{9E642B86-7FB8-4A09-BFB0-A139B6B6C53B}">
      <dgm:prSet/>
      <dgm:spPr/>
      <dgm:t>
        <a:bodyPr/>
        <a:lstStyle/>
        <a:p>
          <a:endParaRPr lang="en-US"/>
        </a:p>
      </dgm:t>
    </dgm:pt>
    <dgm:pt modelId="{E02A20A2-0C8B-4DD1-A009-66C031CA533D}">
      <dgm:prSet phldrT="[Text]" phldr="0" custT="1"/>
      <dgm:spPr>
        <a:solidFill>
          <a:srgbClr val="000038"/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BPJS </a:t>
          </a:r>
          <a:r>
            <a:rPr lang="en-US" sz="1200" b="1" dirty="0">
              <a:solidFill>
                <a:schemeClr val="tx1"/>
              </a:solidFill>
            </a:rPr>
            <a:t>KETENAGAKERJAAN</a:t>
          </a:r>
          <a:endParaRPr lang="en-US" sz="1600" b="1" dirty="0">
            <a:solidFill>
              <a:schemeClr val="tx1"/>
            </a:solidFill>
          </a:endParaRPr>
        </a:p>
      </dgm:t>
    </dgm:pt>
    <dgm:pt modelId="{4396C8E6-CB85-4943-8856-E47D4C780B59}" type="parTrans" cxnId="{119C42A4-1B54-423D-9D8C-10D3069FCF85}">
      <dgm:prSet/>
      <dgm:spPr/>
      <dgm:t>
        <a:bodyPr/>
        <a:lstStyle/>
        <a:p>
          <a:endParaRPr lang="en-US"/>
        </a:p>
      </dgm:t>
    </dgm:pt>
    <dgm:pt modelId="{62453431-9556-4DF3-A2C4-08F3BCB0EA86}" type="sibTrans" cxnId="{119C42A4-1B54-423D-9D8C-10D3069FCF85}">
      <dgm:prSet/>
      <dgm:spPr/>
      <dgm:t>
        <a:bodyPr/>
        <a:lstStyle/>
        <a:p>
          <a:endParaRPr lang="en-US"/>
        </a:p>
      </dgm:t>
    </dgm:pt>
    <dgm:pt modelId="{79B9BB57-7271-43EB-90BB-33D31B722BF1}" type="pres">
      <dgm:prSet presAssocID="{31D1A465-B6E1-42BC-BA05-F0F9DA156E78}" presName="composite" presStyleCnt="0">
        <dgm:presLayoutVars>
          <dgm:chMax val="1"/>
          <dgm:dir/>
          <dgm:resizeHandles val="exact"/>
        </dgm:presLayoutVars>
      </dgm:prSet>
      <dgm:spPr/>
    </dgm:pt>
    <dgm:pt modelId="{50FE9A98-7448-42D3-A5B8-F587742EB12C}" type="pres">
      <dgm:prSet presAssocID="{31D1A465-B6E1-42BC-BA05-F0F9DA156E78}" presName="radial" presStyleCnt="0">
        <dgm:presLayoutVars>
          <dgm:animLvl val="ctr"/>
        </dgm:presLayoutVars>
      </dgm:prSet>
      <dgm:spPr/>
    </dgm:pt>
    <dgm:pt modelId="{F7FC101C-5378-44E2-B3D2-7C76764DE2F3}" type="pres">
      <dgm:prSet presAssocID="{A3625C4A-1C3B-4853-BCF7-8096B68272CE}" presName="centerShape" presStyleLbl="vennNode1" presStyleIdx="0" presStyleCnt="14" custScaleX="102728" custScaleY="102050"/>
      <dgm:spPr/>
    </dgm:pt>
    <dgm:pt modelId="{2DA615E7-20E7-44F6-A327-629274F26E30}" type="pres">
      <dgm:prSet presAssocID="{84F61657-4224-4EB7-AEB7-4CFAA4D95D83}" presName="node" presStyleLbl="vennNode1" presStyleIdx="1" presStyleCnt="14">
        <dgm:presLayoutVars>
          <dgm:bulletEnabled val="1"/>
        </dgm:presLayoutVars>
      </dgm:prSet>
      <dgm:spPr/>
    </dgm:pt>
    <dgm:pt modelId="{46B98425-6BFB-4A90-933C-257DDA4E1B9F}" type="pres">
      <dgm:prSet presAssocID="{3D4DFF60-C622-4293-A85C-019F8B06B119}" presName="node" presStyleLbl="vennNode1" presStyleIdx="2" presStyleCnt="14">
        <dgm:presLayoutVars>
          <dgm:bulletEnabled val="1"/>
        </dgm:presLayoutVars>
      </dgm:prSet>
      <dgm:spPr/>
    </dgm:pt>
    <dgm:pt modelId="{9F2D9A7D-B6ED-43C3-8FC3-B73858C451C7}" type="pres">
      <dgm:prSet presAssocID="{0F5F49E1-7E4E-4BE8-8FA1-C2DD544CDC86}" presName="node" presStyleLbl="vennNode1" presStyleIdx="3" presStyleCnt="14">
        <dgm:presLayoutVars>
          <dgm:bulletEnabled val="1"/>
        </dgm:presLayoutVars>
      </dgm:prSet>
      <dgm:spPr/>
    </dgm:pt>
    <dgm:pt modelId="{FBB70F7F-17F7-4D7C-AA1C-3AB01FBA27D0}" type="pres">
      <dgm:prSet presAssocID="{18F59C2D-06C0-4CED-A996-BDE0124B96B6}" presName="node" presStyleLbl="vennNode1" presStyleIdx="4" presStyleCnt="14">
        <dgm:presLayoutVars>
          <dgm:bulletEnabled val="1"/>
        </dgm:presLayoutVars>
      </dgm:prSet>
      <dgm:spPr/>
    </dgm:pt>
    <dgm:pt modelId="{B37DE47E-C918-482D-8422-D2AA96E2BB7B}" type="pres">
      <dgm:prSet presAssocID="{74A7B85E-979D-46A5-B6A2-6B2FE6080091}" presName="node" presStyleLbl="vennNode1" presStyleIdx="5" presStyleCnt="14">
        <dgm:presLayoutVars>
          <dgm:bulletEnabled val="1"/>
        </dgm:presLayoutVars>
      </dgm:prSet>
      <dgm:spPr/>
    </dgm:pt>
    <dgm:pt modelId="{382F7698-4588-482A-8BFF-B1128706B11F}" type="pres">
      <dgm:prSet presAssocID="{87888108-6B06-4932-A548-40A5BCBF91B0}" presName="node" presStyleLbl="vennNode1" presStyleIdx="6" presStyleCnt="14">
        <dgm:presLayoutVars>
          <dgm:bulletEnabled val="1"/>
        </dgm:presLayoutVars>
      </dgm:prSet>
      <dgm:spPr/>
    </dgm:pt>
    <dgm:pt modelId="{1BD7F59B-A6D4-4BEF-A1CB-69D09C2CADC4}" type="pres">
      <dgm:prSet presAssocID="{BA3667F2-1561-41ED-8724-2724FF58AB85}" presName="node" presStyleLbl="vennNode1" presStyleIdx="7" presStyleCnt="14">
        <dgm:presLayoutVars>
          <dgm:bulletEnabled val="1"/>
        </dgm:presLayoutVars>
      </dgm:prSet>
      <dgm:spPr/>
    </dgm:pt>
    <dgm:pt modelId="{4C0A20AF-EF93-426D-8930-EAB00C8E3B4D}" type="pres">
      <dgm:prSet presAssocID="{969F66E1-03C7-43B9-BD39-7B0C77F63824}" presName="node" presStyleLbl="vennNode1" presStyleIdx="8" presStyleCnt="14">
        <dgm:presLayoutVars>
          <dgm:bulletEnabled val="1"/>
        </dgm:presLayoutVars>
      </dgm:prSet>
      <dgm:spPr/>
    </dgm:pt>
    <dgm:pt modelId="{F07A2773-FAF4-418D-930B-10E3E767A68C}" type="pres">
      <dgm:prSet presAssocID="{21DB59FE-B4CE-40E7-990C-4F65E37F8C18}" presName="node" presStyleLbl="vennNode1" presStyleIdx="9" presStyleCnt="14">
        <dgm:presLayoutVars>
          <dgm:bulletEnabled val="1"/>
        </dgm:presLayoutVars>
      </dgm:prSet>
      <dgm:spPr/>
    </dgm:pt>
    <dgm:pt modelId="{7A68E467-6F9E-4838-94E2-9F6E7F491180}" type="pres">
      <dgm:prSet presAssocID="{0140C050-51B4-44EB-8AFD-8FB47DAE6653}" presName="node" presStyleLbl="vennNode1" presStyleIdx="10" presStyleCnt="14">
        <dgm:presLayoutVars>
          <dgm:bulletEnabled val="1"/>
        </dgm:presLayoutVars>
      </dgm:prSet>
      <dgm:spPr/>
    </dgm:pt>
    <dgm:pt modelId="{CD7A06CC-EAD9-4185-A329-4791B145D561}" type="pres">
      <dgm:prSet presAssocID="{E85E75DF-E5B5-4EF5-908A-F0CDF9300755}" presName="node" presStyleLbl="vennNode1" presStyleIdx="11" presStyleCnt="14">
        <dgm:presLayoutVars>
          <dgm:bulletEnabled val="1"/>
        </dgm:presLayoutVars>
      </dgm:prSet>
      <dgm:spPr/>
    </dgm:pt>
    <dgm:pt modelId="{47E96396-DA37-4524-AD3C-68DFCD9A42C9}" type="pres">
      <dgm:prSet presAssocID="{CC6052D6-AA9D-429C-8069-E0AD4E8B945B}" presName="node" presStyleLbl="vennNode1" presStyleIdx="12" presStyleCnt="14">
        <dgm:presLayoutVars>
          <dgm:bulletEnabled val="1"/>
        </dgm:presLayoutVars>
      </dgm:prSet>
      <dgm:spPr/>
    </dgm:pt>
    <dgm:pt modelId="{65A0B2AF-DCFC-4864-A95D-1A0AE1F544F2}" type="pres">
      <dgm:prSet presAssocID="{E02A20A2-0C8B-4DD1-A009-66C031CA533D}" presName="node" presStyleLbl="vennNode1" presStyleIdx="13" presStyleCnt="14">
        <dgm:presLayoutVars>
          <dgm:bulletEnabled val="1"/>
        </dgm:presLayoutVars>
      </dgm:prSet>
      <dgm:spPr/>
    </dgm:pt>
  </dgm:ptLst>
  <dgm:cxnLst>
    <dgm:cxn modelId="{CE45BB03-5530-490A-98EA-3EAA4F1F9988}" type="presOf" srcId="{87888108-6B06-4932-A548-40A5BCBF91B0}" destId="{382F7698-4588-482A-8BFF-B1128706B11F}" srcOrd="0" destOrd="0" presId="urn:microsoft.com/office/officeart/2005/8/layout/radial3"/>
    <dgm:cxn modelId="{415CCE12-9E57-46BC-B8C2-27CBCDD8DF58}" srcId="{A3625C4A-1C3B-4853-BCF7-8096B68272CE}" destId="{21DB59FE-B4CE-40E7-990C-4F65E37F8C18}" srcOrd="8" destOrd="0" parTransId="{43D91E1B-0579-4684-B919-CCD93B18EA50}" sibTransId="{805CF33E-336E-496D-A827-0052C2500306}"/>
    <dgm:cxn modelId="{431E5F14-EAD1-4B63-A4A9-0BF291CA1EBD}" type="presOf" srcId="{21DB59FE-B4CE-40E7-990C-4F65E37F8C18}" destId="{F07A2773-FAF4-418D-930B-10E3E767A68C}" srcOrd="0" destOrd="0" presId="urn:microsoft.com/office/officeart/2005/8/layout/radial3"/>
    <dgm:cxn modelId="{12C21335-4488-4B5D-8C82-850C74AFE0F1}" srcId="{31D1A465-B6E1-42BC-BA05-F0F9DA156E78}" destId="{A3625C4A-1C3B-4853-BCF7-8096B68272CE}" srcOrd="0" destOrd="0" parTransId="{A9A1BE9F-8341-48F6-AFD1-779A1329E52C}" sibTransId="{8D429A1E-DD44-4E87-A792-63C59B28306B}"/>
    <dgm:cxn modelId="{84B16438-D3A4-489F-ABE4-2AC51398D625}" type="presOf" srcId="{E02A20A2-0C8B-4DD1-A009-66C031CA533D}" destId="{65A0B2AF-DCFC-4864-A95D-1A0AE1F544F2}" srcOrd="0" destOrd="0" presId="urn:microsoft.com/office/officeart/2005/8/layout/radial3"/>
    <dgm:cxn modelId="{D5845C3A-7052-4D5B-B2BA-C2A1A903B64A}" type="presOf" srcId="{BA3667F2-1561-41ED-8724-2724FF58AB85}" destId="{1BD7F59B-A6D4-4BEF-A1CB-69D09C2CADC4}" srcOrd="0" destOrd="0" presId="urn:microsoft.com/office/officeart/2005/8/layout/radial3"/>
    <dgm:cxn modelId="{8B3EB95E-0043-4551-B27B-37299854D48A}" srcId="{A3625C4A-1C3B-4853-BCF7-8096B68272CE}" destId="{CC6052D6-AA9D-429C-8069-E0AD4E8B945B}" srcOrd="11" destOrd="0" parTransId="{92172F27-B0AD-4576-ACD0-F9B52DE32DAD}" sibTransId="{54511DBC-4587-478B-9457-0509E3CD485B}"/>
    <dgm:cxn modelId="{33FDAF43-7325-453A-AB6E-964337491C51}" type="presOf" srcId="{CC6052D6-AA9D-429C-8069-E0AD4E8B945B}" destId="{47E96396-DA37-4524-AD3C-68DFCD9A42C9}" srcOrd="0" destOrd="0" presId="urn:microsoft.com/office/officeart/2005/8/layout/radial3"/>
    <dgm:cxn modelId="{17A21864-FC27-4E59-BE7B-2B88557EBD91}" type="presOf" srcId="{3D4DFF60-C622-4293-A85C-019F8B06B119}" destId="{46B98425-6BFB-4A90-933C-257DDA4E1B9F}" srcOrd="0" destOrd="0" presId="urn:microsoft.com/office/officeart/2005/8/layout/radial3"/>
    <dgm:cxn modelId="{92142081-5619-49FA-8941-09697334E4C9}" srcId="{A3625C4A-1C3B-4853-BCF7-8096B68272CE}" destId="{18F59C2D-06C0-4CED-A996-BDE0124B96B6}" srcOrd="3" destOrd="0" parTransId="{4FC6EFA1-980E-4F03-90EF-85F8E7770F8D}" sibTransId="{203492A6-525D-48BB-B652-9454B4F89DA1}"/>
    <dgm:cxn modelId="{C5AAE281-2D85-4B19-BB56-6ADD8F1A9BD4}" type="presOf" srcId="{84F61657-4224-4EB7-AEB7-4CFAA4D95D83}" destId="{2DA615E7-20E7-44F6-A327-629274F26E30}" srcOrd="0" destOrd="0" presId="urn:microsoft.com/office/officeart/2005/8/layout/radial3"/>
    <dgm:cxn modelId="{9E642B86-7FB8-4A09-BFB0-A139B6B6C53B}" srcId="{A3625C4A-1C3B-4853-BCF7-8096B68272CE}" destId="{3D4DFF60-C622-4293-A85C-019F8B06B119}" srcOrd="1" destOrd="0" parTransId="{8BC29C6E-9C30-4513-A0FD-77338C9F7B0A}" sibTransId="{9D23AAC5-5BC5-4858-A414-6E9AB3C539FB}"/>
    <dgm:cxn modelId="{651D0C8B-F36C-40AA-BB01-68C540617144}" type="presOf" srcId="{0F5F49E1-7E4E-4BE8-8FA1-C2DD544CDC86}" destId="{9F2D9A7D-B6ED-43C3-8FC3-B73858C451C7}" srcOrd="0" destOrd="0" presId="urn:microsoft.com/office/officeart/2005/8/layout/radial3"/>
    <dgm:cxn modelId="{B2F9E78C-0AD0-401F-B114-1A71BC2E526A}" type="presOf" srcId="{0140C050-51B4-44EB-8AFD-8FB47DAE6653}" destId="{7A68E467-6F9E-4838-94E2-9F6E7F491180}" srcOrd="0" destOrd="0" presId="urn:microsoft.com/office/officeart/2005/8/layout/radial3"/>
    <dgm:cxn modelId="{1B955695-185B-4D9D-881D-AB0B732D94DE}" srcId="{A3625C4A-1C3B-4853-BCF7-8096B68272CE}" destId="{87888108-6B06-4932-A548-40A5BCBF91B0}" srcOrd="5" destOrd="0" parTransId="{18989C04-1A4A-41A8-98BA-A72621C18C22}" sibTransId="{45D0D6B6-1BFE-40EA-B0FF-2172BFB7DC49}"/>
    <dgm:cxn modelId="{119C42A4-1B54-423D-9D8C-10D3069FCF85}" srcId="{A3625C4A-1C3B-4853-BCF7-8096B68272CE}" destId="{E02A20A2-0C8B-4DD1-A009-66C031CA533D}" srcOrd="12" destOrd="0" parTransId="{4396C8E6-CB85-4943-8856-E47D4C780B59}" sibTransId="{62453431-9556-4DF3-A2C4-08F3BCB0EA86}"/>
    <dgm:cxn modelId="{D6E5CFAA-69F4-4D1E-B329-CF47AD2040AB}" type="presOf" srcId="{A3625C4A-1C3B-4853-BCF7-8096B68272CE}" destId="{F7FC101C-5378-44E2-B3D2-7C76764DE2F3}" srcOrd="0" destOrd="0" presId="urn:microsoft.com/office/officeart/2005/8/layout/radial3"/>
    <dgm:cxn modelId="{7C8816AC-4104-4647-BE15-A5E300E57041}" srcId="{A3625C4A-1C3B-4853-BCF7-8096B68272CE}" destId="{84F61657-4224-4EB7-AEB7-4CFAA4D95D83}" srcOrd="0" destOrd="0" parTransId="{5EF131D8-39BE-4897-800B-4EB6D9CC7CE3}" sibTransId="{22B02FF7-5F71-4CD2-B633-CF9DE0E30516}"/>
    <dgm:cxn modelId="{13332EAF-4928-4AD7-9C1C-BB23C3E22446}" srcId="{A3625C4A-1C3B-4853-BCF7-8096B68272CE}" destId="{0F5F49E1-7E4E-4BE8-8FA1-C2DD544CDC86}" srcOrd="2" destOrd="0" parTransId="{1E41657B-92DC-4AB0-BBC2-1432B15CD9D7}" sibTransId="{D2289CA8-E0DF-46B4-B273-D6CF3F9DE5EF}"/>
    <dgm:cxn modelId="{5A2024BC-F733-47CA-9C1C-988EB8D80D72}" type="presOf" srcId="{18F59C2D-06C0-4CED-A996-BDE0124B96B6}" destId="{FBB70F7F-17F7-4D7C-AA1C-3AB01FBA27D0}" srcOrd="0" destOrd="0" presId="urn:microsoft.com/office/officeart/2005/8/layout/radial3"/>
    <dgm:cxn modelId="{AF8579BC-C1DD-4736-BE98-DF588FB1247E}" type="presOf" srcId="{E85E75DF-E5B5-4EF5-908A-F0CDF9300755}" destId="{CD7A06CC-EAD9-4185-A329-4791B145D561}" srcOrd="0" destOrd="0" presId="urn:microsoft.com/office/officeart/2005/8/layout/radial3"/>
    <dgm:cxn modelId="{27B41DBE-1506-40CC-BA82-75F65B8ABCAC}" srcId="{A3625C4A-1C3B-4853-BCF7-8096B68272CE}" destId="{74A7B85E-979D-46A5-B6A2-6B2FE6080091}" srcOrd="4" destOrd="0" parTransId="{FD78B89F-CEB1-40AC-91CE-D32CA9A30F45}" sibTransId="{863D0058-AE62-4A4D-91CE-C4553E602446}"/>
    <dgm:cxn modelId="{306FCFBE-2D5A-47BC-A967-76701996949C}" type="presOf" srcId="{74A7B85E-979D-46A5-B6A2-6B2FE6080091}" destId="{B37DE47E-C918-482D-8422-D2AA96E2BB7B}" srcOrd="0" destOrd="0" presId="urn:microsoft.com/office/officeart/2005/8/layout/radial3"/>
    <dgm:cxn modelId="{6A8B93D4-2BC0-4BF3-9124-C0465979A15E}" srcId="{A3625C4A-1C3B-4853-BCF7-8096B68272CE}" destId="{0140C050-51B4-44EB-8AFD-8FB47DAE6653}" srcOrd="9" destOrd="0" parTransId="{2806703C-52FC-4A14-ACEE-61DCBBBE9120}" sibTransId="{98B5FF15-8678-4CFC-937C-93A819B4A6AC}"/>
    <dgm:cxn modelId="{6A79DFDE-21FE-45BB-B80C-EE7F7B328003}" type="presOf" srcId="{31D1A465-B6E1-42BC-BA05-F0F9DA156E78}" destId="{79B9BB57-7271-43EB-90BB-33D31B722BF1}" srcOrd="0" destOrd="0" presId="urn:microsoft.com/office/officeart/2005/8/layout/radial3"/>
    <dgm:cxn modelId="{6E3A4DEB-D2AE-4213-BF5D-E356D77378BC}" srcId="{A3625C4A-1C3B-4853-BCF7-8096B68272CE}" destId="{E85E75DF-E5B5-4EF5-908A-F0CDF9300755}" srcOrd="10" destOrd="0" parTransId="{C460874E-739C-4529-8AE7-75C96E94F869}" sibTransId="{8CD5D87F-D07A-4171-983C-02D26DED6E78}"/>
    <dgm:cxn modelId="{CEEE7EF5-8ACF-4EB0-874C-73B0628EDA81}" srcId="{A3625C4A-1C3B-4853-BCF7-8096B68272CE}" destId="{BA3667F2-1561-41ED-8724-2724FF58AB85}" srcOrd="6" destOrd="0" parTransId="{442BEAAD-C6CF-4648-92B7-629CCEAABA48}" sibTransId="{28B4B2B4-F1C9-437B-8F40-ADB5E36EF22B}"/>
    <dgm:cxn modelId="{2914C0F8-BE04-4285-B4A4-90A28BAC59AC}" srcId="{A3625C4A-1C3B-4853-BCF7-8096B68272CE}" destId="{969F66E1-03C7-43B9-BD39-7B0C77F63824}" srcOrd="7" destOrd="0" parTransId="{716C29E4-4770-4757-9EF0-E11E319D48CF}" sibTransId="{AF3AA111-6911-46EF-908D-3FB82FF2EE31}"/>
    <dgm:cxn modelId="{C3EB9DFE-F2FE-4EA8-955B-E4E9F36E9F80}" type="presOf" srcId="{969F66E1-03C7-43B9-BD39-7B0C77F63824}" destId="{4C0A20AF-EF93-426D-8930-EAB00C8E3B4D}" srcOrd="0" destOrd="0" presId="urn:microsoft.com/office/officeart/2005/8/layout/radial3"/>
    <dgm:cxn modelId="{2EF6D5B6-3E45-453D-8C15-B593D588927D}" type="presParOf" srcId="{79B9BB57-7271-43EB-90BB-33D31B722BF1}" destId="{50FE9A98-7448-42D3-A5B8-F587742EB12C}" srcOrd="0" destOrd="0" presId="urn:microsoft.com/office/officeart/2005/8/layout/radial3"/>
    <dgm:cxn modelId="{716D9499-7347-42D4-9ED1-B9B493A1B38B}" type="presParOf" srcId="{50FE9A98-7448-42D3-A5B8-F587742EB12C}" destId="{F7FC101C-5378-44E2-B3D2-7C76764DE2F3}" srcOrd="0" destOrd="0" presId="urn:microsoft.com/office/officeart/2005/8/layout/radial3"/>
    <dgm:cxn modelId="{B9210043-2509-4254-995E-D106CF8852DD}" type="presParOf" srcId="{50FE9A98-7448-42D3-A5B8-F587742EB12C}" destId="{2DA615E7-20E7-44F6-A327-629274F26E30}" srcOrd="1" destOrd="0" presId="urn:microsoft.com/office/officeart/2005/8/layout/radial3"/>
    <dgm:cxn modelId="{994D0A80-2CF9-4B20-BEDB-91BB3D6BC7D2}" type="presParOf" srcId="{50FE9A98-7448-42D3-A5B8-F587742EB12C}" destId="{46B98425-6BFB-4A90-933C-257DDA4E1B9F}" srcOrd="2" destOrd="0" presId="urn:microsoft.com/office/officeart/2005/8/layout/radial3"/>
    <dgm:cxn modelId="{0DD86C11-6DC3-470A-AA70-DF45C2ADFB17}" type="presParOf" srcId="{50FE9A98-7448-42D3-A5B8-F587742EB12C}" destId="{9F2D9A7D-B6ED-43C3-8FC3-B73858C451C7}" srcOrd="3" destOrd="0" presId="urn:microsoft.com/office/officeart/2005/8/layout/radial3"/>
    <dgm:cxn modelId="{F0DBE354-34C8-450B-B416-6ADF9174D4ED}" type="presParOf" srcId="{50FE9A98-7448-42D3-A5B8-F587742EB12C}" destId="{FBB70F7F-17F7-4D7C-AA1C-3AB01FBA27D0}" srcOrd="4" destOrd="0" presId="urn:microsoft.com/office/officeart/2005/8/layout/radial3"/>
    <dgm:cxn modelId="{53A48714-23BA-40AC-8CBF-D77C28012AC0}" type="presParOf" srcId="{50FE9A98-7448-42D3-A5B8-F587742EB12C}" destId="{B37DE47E-C918-482D-8422-D2AA96E2BB7B}" srcOrd="5" destOrd="0" presId="urn:microsoft.com/office/officeart/2005/8/layout/radial3"/>
    <dgm:cxn modelId="{988B61EE-6326-4245-88BD-66DE68B6B6D5}" type="presParOf" srcId="{50FE9A98-7448-42D3-A5B8-F587742EB12C}" destId="{382F7698-4588-482A-8BFF-B1128706B11F}" srcOrd="6" destOrd="0" presId="urn:microsoft.com/office/officeart/2005/8/layout/radial3"/>
    <dgm:cxn modelId="{1D81568F-7BC3-4586-8DD2-49773BFEB536}" type="presParOf" srcId="{50FE9A98-7448-42D3-A5B8-F587742EB12C}" destId="{1BD7F59B-A6D4-4BEF-A1CB-69D09C2CADC4}" srcOrd="7" destOrd="0" presId="urn:microsoft.com/office/officeart/2005/8/layout/radial3"/>
    <dgm:cxn modelId="{C93BD107-D4D9-4C87-8DD2-614CF3E52D78}" type="presParOf" srcId="{50FE9A98-7448-42D3-A5B8-F587742EB12C}" destId="{4C0A20AF-EF93-426D-8930-EAB00C8E3B4D}" srcOrd="8" destOrd="0" presId="urn:microsoft.com/office/officeart/2005/8/layout/radial3"/>
    <dgm:cxn modelId="{419F869F-C095-4272-B53F-4496DD60F447}" type="presParOf" srcId="{50FE9A98-7448-42D3-A5B8-F587742EB12C}" destId="{F07A2773-FAF4-418D-930B-10E3E767A68C}" srcOrd="9" destOrd="0" presId="urn:microsoft.com/office/officeart/2005/8/layout/radial3"/>
    <dgm:cxn modelId="{922D7A69-841B-480F-A60D-A21DE6EBB4E7}" type="presParOf" srcId="{50FE9A98-7448-42D3-A5B8-F587742EB12C}" destId="{7A68E467-6F9E-4838-94E2-9F6E7F491180}" srcOrd="10" destOrd="0" presId="urn:microsoft.com/office/officeart/2005/8/layout/radial3"/>
    <dgm:cxn modelId="{123AF934-C055-4E26-8BB3-6B583980E9E0}" type="presParOf" srcId="{50FE9A98-7448-42D3-A5B8-F587742EB12C}" destId="{CD7A06CC-EAD9-4185-A329-4791B145D561}" srcOrd="11" destOrd="0" presId="urn:microsoft.com/office/officeart/2005/8/layout/radial3"/>
    <dgm:cxn modelId="{F8C4103A-4DF5-43B7-8063-F0D695C3B4DB}" type="presParOf" srcId="{50FE9A98-7448-42D3-A5B8-F587742EB12C}" destId="{47E96396-DA37-4524-AD3C-68DFCD9A42C9}" srcOrd="12" destOrd="0" presId="urn:microsoft.com/office/officeart/2005/8/layout/radial3"/>
    <dgm:cxn modelId="{0D6BD446-60D1-462B-BFC1-D495FB962DBD}" type="presParOf" srcId="{50FE9A98-7448-42D3-A5B8-F587742EB12C}" destId="{65A0B2AF-DCFC-4864-A95D-1A0AE1F544F2}" srcOrd="1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D1A465-B6E1-42BC-BA05-F0F9DA156E7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625C4A-1C3B-4853-BCF7-8096B68272CE}">
      <dgm:prSet phldrT="[Text]" phldr="0" custT="1"/>
      <dgm:spPr>
        <a:solidFill>
          <a:srgbClr val="FFB800"/>
        </a:solidFill>
      </dgm:spPr>
      <dgm:t>
        <a:bodyPr/>
        <a:lstStyle/>
        <a:p>
          <a:r>
            <a:rPr lang="en-US" sz="1700" dirty="0" err="1"/>
            <a:t>Meningkatnya</a:t>
          </a:r>
          <a:r>
            <a:rPr lang="en-US" sz="1700" dirty="0"/>
            <a:t> </a:t>
          </a:r>
          <a:r>
            <a:rPr lang="en-US" sz="1700" dirty="0" err="1"/>
            <a:t>kesempatan</a:t>
          </a:r>
          <a:r>
            <a:rPr lang="en-US" sz="1700" dirty="0"/>
            <a:t> </a:t>
          </a:r>
          <a:r>
            <a:rPr lang="en-US" sz="1700" dirty="0" err="1"/>
            <a:t>kerja</a:t>
          </a:r>
          <a:endParaRPr lang="en-US" sz="1700" dirty="0"/>
        </a:p>
      </dgm:t>
    </dgm:pt>
    <dgm:pt modelId="{8D429A1E-DD44-4E87-A792-63C59B28306B}" type="sibTrans" cxnId="{12C21335-4488-4B5D-8C82-850C74AFE0F1}">
      <dgm:prSet/>
      <dgm:spPr/>
      <dgm:t>
        <a:bodyPr/>
        <a:lstStyle/>
        <a:p>
          <a:endParaRPr lang="en-US" sz="1700"/>
        </a:p>
      </dgm:t>
    </dgm:pt>
    <dgm:pt modelId="{A9A1BE9F-8341-48F6-AFD1-779A1329E52C}" type="parTrans" cxnId="{12C21335-4488-4B5D-8C82-850C74AFE0F1}">
      <dgm:prSet/>
      <dgm:spPr/>
      <dgm:t>
        <a:bodyPr/>
        <a:lstStyle/>
        <a:p>
          <a:endParaRPr lang="en-US" sz="1700"/>
        </a:p>
      </dgm:t>
    </dgm:pt>
    <dgm:pt modelId="{AF76BFEC-A8CC-4604-AAEF-67E0EE037A3F}">
      <dgm:prSet phldrT="[Text]" phldr="0" custT="1"/>
      <dgm:spPr/>
      <dgm:t>
        <a:bodyPr/>
        <a:lstStyle/>
        <a:p>
          <a:r>
            <a:rPr lang="en-US" sz="1700" dirty="0" err="1"/>
            <a:t>Meningkatnya</a:t>
          </a:r>
          <a:r>
            <a:rPr lang="en-US" sz="1700" dirty="0"/>
            <a:t> </a:t>
          </a:r>
          <a:r>
            <a:rPr lang="en-US" sz="1700" dirty="0" err="1"/>
            <a:t>produktivitas</a:t>
          </a:r>
          <a:r>
            <a:rPr lang="en-US" sz="1700" dirty="0"/>
            <a:t> </a:t>
          </a:r>
          <a:r>
            <a:rPr lang="en-US" sz="1700" dirty="0" err="1"/>
            <a:t>tenaga</a:t>
          </a:r>
          <a:r>
            <a:rPr lang="en-US" sz="1700" dirty="0"/>
            <a:t> </a:t>
          </a:r>
          <a:r>
            <a:rPr lang="en-US" sz="1700" dirty="0" err="1"/>
            <a:t>kerja</a:t>
          </a:r>
          <a:endParaRPr lang="en-US" sz="1700" dirty="0"/>
        </a:p>
      </dgm:t>
    </dgm:pt>
    <dgm:pt modelId="{6B12B5A8-DAD0-4495-B2C7-6ABEBE7584CC}" type="parTrans" cxnId="{112E8BC4-BCF6-4E62-B188-DF16E8B3F202}">
      <dgm:prSet/>
      <dgm:spPr/>
      <dgm:t>
        <a:bodyPr/>
        <a:lstStyle/>
        <a:p>
          <a:endParaRPr lang="en-US" sz="1700"/>
        </a:p>
      </dgm:t>
    </dgm:pt>
    <dgm:pt modelId="{DBA2170B-BED6-4F2E-879D-AC95AD78945C}" type="sibTrans" cxnId="{112E8BC4-BCF6-4E62-B188-DF16E8B3F202}">
      <dgm:prSet/>
      <dgm:spPr/>
      <dgm:t>
        <a:bodyPr/>
        <a:lstStyle/>
        <a:p>
          <a:endParaRPr lang="en-US" sz="1700"/>
        </a:p>
      </dgm:t>
    </dgm:pt>
    <dgm:pt modelId="{9E9C42E6-E66A-48ED-8E11-1ED0288CB416}">
      <dgm:prSet phldrT="[Text]" phldr="0" custT="1"/>
      <dgm:spPr>
        <a:solidFill>
          <a:srgbClr val="333333"/>
        </a:solidFill>
      </dgm:spPr>
      <dgm:t>
        <a:bodyPr/>
        <a:lstStyle/>
        <a:p>
          <a:r>
            <a:rPr lang="en-US" sz="1700" dirty="0" err="1"/>
            <a:t>Meningkatnya</a:t>
          </a:r>
          <a:r>
            <a:rPr lang="en-US" sz="1700" dirty="0"/>
            <a:t> </a:t>
          </a:r>
          <a:r>
            <a:rPr lang="en-US" sz="1700" dirty="0" err="1"/>
            <a:t>Peluang</a:t>
          </a:r>
          <a:r>
            <a:rPr lang="en-US" sz="1700" dirty="0"/>
            <a:t> </a:t>
          </a:r>
          <a:r>
            <a:rPr lang="en-US" sz="1700" dirty="0" err="1"/>
            <a:t>Investasi</a:t>
          </a:r>
          <a:endParaRPr lang="en-US" sz="1700" dirty="0"/>
        </a:p>
      </dgm:t>
    </dgm:pt>
    <dgm:pt modelId="{7D09D7F4-E8E7-42A3-8E72-44079BB1C43A}" type="parTrans" cxnId="{BE70C7E8-214A-48B9-871A-2DB0DFF9EFA8}">
      <dgm:prSet/>
      <dgm:spPr/>
      <dgm:t>
        <a:bodyPr/>
        <a:lstStyle/>
        <a:p>
          <a:endParaRPr lang="en-US" sz="1700"/>
        </a:p>
      </dgm:t>
    </dgm:pt>
    <dgm:pt modelId="{7489F943-A8AB-461A-8027-46CF104B74B2}" type="sibTrans" cxnId="{BE70C7E8-214A-48B9-871A-2DB0DFF9EFA8}">
      <dgm:prSet/>
      <dgm:spPr/>
      <dgm:t>
        <a:bodyPr/>
        <a:lstStyle/>
        <a:p>
          <a:endParaRPr lang="en-US" sz="1700"/>
        </a:p>
      </dgm:t>
    </dgm:pt>
    <dgm:pt modelId="{44A740C5-E071-407D-B7DA-372687EBD6BA}">
      <dgm:prSet phldrT="[Text]" phldr="0" custT="1"/>
      <dgm:spPr>
        <a:solidFill>
          <a:srgbClr val="00A896"/>
        </a:solidFill>
      </dgm:spPr>
      <dgm:t>
        <a:bodyPr/>
        <a:lstStyle/>
        <a:p>
          <a:r>
            <a:rPr lang="en-US" sz="1700" dirty="0" err="1"/>
            <a:t>Meningkatnya</a:t>
          </a:r>
          <a:r>
            <a:rPr lang="en-US" sz="1700" dirty="0"/>
            <a:t> </a:t>
          </a:r>
          <a:r>
            <a:rPr lang="en-US" sz="1700" dirty="0" err="1"/>
            <a:t>kinerja</a:t>
          </a:r>
          <a:r>
            <a:rPr lang="en-US" sz="1700" dirty="0"/>
            <a:t> </a:t>
          </a:r>
          <a:r>
            <a:rPr lang="en-US" sz="1700" dirty="0" err="1"/>
            <a:t>pelayanan</a:t>
          </a:r>
          <a:r>
            <a:rPr lang="en-US" sz="1700" dirty="0"/>
            <a:t> </a:t>
          </a:r>
          <a:r>
            <a:rPr lang="en-US" sz="1700" dirty="0" err="1"/>
            <a:t>Perizinan</a:t>
          </a:r>
          <a:r>
            <a:rPr lang="en-US" sz="1700" dirty="0"/>
            <a:t> </a:t>
          </a:r>
          <a:r>
            <a:rPr lang="en-US" sz="1700" dirty="0" err="1"/>
            <a:t>Terpadu</a:t>
          </a:r>
          <a:endParaRPr lang="en-US" sz="1700" dirty="0"/>
        </a:p>
      </dgm:t>
    </dgm:pt>
    <dgm:pt modelId="{BF61E4DC-B6B9-447D-A11A-B5B95EE2A097}" type="parTrans" cxnId="{04046701-D1F5-4A0C-9D74-3784C3C67DF5}">
      <dgm:prSet/>
      <dgm:spPr/>
      <dgm:t>
        <a:bodyPr/>
        <a:lstStyle/>
        <a:p>
          <a:endParaRPr lang="en-US" sz="1700"/>
        </a:p>
      </dgm:t>
    </dgm:pt>
    <dgm:pt modelId="{5F6AE473-D758-4740-966C-B62EF8940D39}" type="sibTrans" cxnId="{04046701-D1F5-4A0C-9D74-3784C3C67DF5}">
      <dgm:prSet/>
      <dgm:spPr/>
      <dgm:t>
        <a:bodyPr/>
        <a:lstStyle/>
        <a:p>
          <a:endParaRPr lang="en-US" sz="1700"/>
        </a:p>
      </dgm:t>
    </dgm:pt>
    <dgm:pt modelId="{65AAA5C6-442D-4FCF-BBCA-BFFC226B8AED}">
      <dgm:prSet phldrT="[Text]" phldr="0" custT="1"/>
      <dgm:spPr>
        <a:solidFill>
          <a:srgbClr val="F4F7F6"/>
        </a:solidFill>
      </dgm:spPr>
      <dgm:t>
        <a:bodyPr/>
        <a:lstStyle/>
        <a:p>
          <a:r>
            <a:rPr lang="en-US" sz="1700" dirty="0" err="1">
              <a:solidFill>
                <a:schemeClr val="bg1"/>
              </a:solidFill>
            </a:rPr>
            <a:t>Meningkatnya</a:t>
          </a:r>
          <a:r>
            <a:rPr lang="en-US" sz="1700" dirty="0">
              <a:solidFill>
                <a:schemeClr val="bg1"/>
              </a:solidFill>
            </a:rPr>
            <a:t> </a:t>
          </a:r>
          <a:r>
            <a:rPr lang="en-US" sz="1700" dirty="0" err="1">
              <a:solidFill>
                <a:schemeClr val="bg1"/>
              </a:solidFill>
            </a:rPr>
            <a:t>kinerja</a:t>
          </a:r>
          <a:r>
            <a:rPr lang="en-US" sz="1700" dirty="0">
              <a:solidFill>
                <a:schemeClr val="bg1"/>
              </a:solidFill>
            </a:rPr>
            <a:t> </a:t>
          </a:r>
          <a:r>
            <a:rPr lang="en-US" sz="1700" dirty="0" err="1">
              <a:solidFill>
                <a:schemeClr val="bg1"/>
              </a:solidFill>
            </a:rPr>
            <a:t>perangkat</a:t>
          </a:r>
          <a:r>
            <a:rPr lang="en-US" sz="1700" dirty="0">
              <a:solidFill>
                <a:schemeClr val="bg1"/>
              </a:solidFill>
            </a:rPr>
            <a:t> </a:t>
          </a:r>
          <a:r>
            <a:rPr lang="en-US" sz="1700" dirty="0" err="1">
              <a:solidFill>
                <a:schemeClr val="bg1"/>
              </a:solidFill>
            </a:rPr>
            <a:t>daerah</a:t>
          </a:r>
          <a:endParaRPr lang="en-US" sz="1700" dirty="0">
            <a:solidFill>
              <a:schemeClr val="bg1"/>
            </a:solidFill>
          </a:endParaRPr>
        </a:p>
      </dgm:t>
    </dgm:pt>
    <dgm:pt modelId="{60A07CFE-5868-40C3-A4A0-278DDE456391}" type="parTrans" cxnId="{4238A408-E5D3-411D-9BE7-75AA29D363AD}">
      <dgm:prSet/>
      <dgm:spPr/>
      <dgm:t>
        <a:bodyPr/>
        <a:lstStyle/>
        <a:p>
          <a:endParaRPr lang="en-US" sz="1700"/>
        </a:p>
      </dgm:t>
    </dgm:pt>
    <dgm:pt modelId="{FDB570D5-34C4-4C91-8D05-824AE7A57DFE}" type="sibTrans" cxnId="{4238A408-E5D3-411D-9BE7-75AA29D363AD}">
      <dgm:prSet/>
      <dgm:spPr/>
      <dgm:t>
        <a:bodyPr/>
        <a:lstStyle/>
        <a:p>
          <a:endParaRPr lang="en-US" sz="1700"/>
        </a:p>
      </dgm:t>
    </dgm:pt>
    <dgm:pt modelId="{66B41A72-3BBF-40F1-BF58-6B12E18F895E}" type="pres">
      <dgm:prSet presAssocID="{31D1A465-B6E1-42BC-BA05-F0F9DA156E78}" presName="compositeShape" presStyleCnt="0">
        <dgm:presLayoutVars>
          <dgm:chMax val="7"/>
          <dgm:dir/>
          <dgm:resizeHandles val="exact"/>
        </dgm:presLayoutVars>
      </dgm:prSet>
      <dgm:spPr/>
    </dgm:pt>
    <dgm:pt modelId="{0C7F593D-4E06-423D-9DDE-DEC74BD55118}" type="pres">
      <dgm:prSet presAssocID="{31D1A465-B6E1-42BC-BA05-F0F9DA156E78}" presName="wedge1" presStyleLbl="node1" presStyleIdx="0" presStyleCnt="5"/>
      <dgm:spPr/>
    </dgm:pt>
    <dgm:pt modelId="{365EF3A6-9CEF-4CFE-AF5D-22A61CC18CB5}" type="pres">
      <dgm:prSet presAssocID="{31D1A465-B6E1-42BC-BA05-F0F9DA156E78}" presName="dummy1a" presStyleCnt="0"/>
      <dgm:spPr/>
    </dgm:pt>
    <dgm:pt modelId="{8157D509-C0AA-4906-9138-F276CEB5A0D8}" type="pres">
      <dgm:prSet presAssocID="{31D1A465-B6E1-42BC-BA05-F0F9DA156E78}" presName="dummy1b" presStyleCnt="0"/>
      <dgm:spPr/>
    </dgm:pt>
    <dgm:pt modelId="{5117F205-A5ED-4905-8993-F0DDF43E17AD}" type="pres">
      <dgm:prSet presAssocID="{31D1A465-B6E1-42BC-BA05-F0F9DA156E7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0C65E7F-29D2-4EBB-982E-728D6EB0E07D}" type="pres">
      <dgm:prSet presAssocID="{31D1A465-B6E1-42BC-BA05-F0F9DA156E78}" presName="wedge2" presStyleLbl="node1" presStyleIdx="1" presStyleCnt="5"/>
      <dgm:spPr/>
    </dgm:pt>
    <dgm:pt modelId="{FD0C7730-D1C7-4F20-A5D1-88D4DF69DB7D}" type="pres">
      <dgm:prSet presAssocID="{31D1A465-B6E1-42BC-BA05-F0F9DA156E78}" presName="dummy2a" presStyleCnt="0"/>
      <dgm:spPr/>
    </dgm:pt>
    <dgm:pt modelId="{A5CBB8D4-3FAC-46D4-8C07-F47C85D1CD3F}" type="pres">
      <dgm:prSet presAssocID="{31D1A465-B6E1-42BC-BA05-F0F9DA156E78}" presName="dummy2b" presStyleCnt="0"/>
      <dgm:spPr/>
    </dgm:pt>
    <dgm:pt modelId="{70D4A693-B82A-459D-BDF5-EFF1B23A9DCE}" type="pres">
      <dgm:prSet presAssocID="{31D1A465-B6E1-42BC-BA05-F0F9DA156E7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A145451-F5AA-4E75-852B-D9D35872277A}" type="pres">
      <dgm:prSet presAssocID="{31D1A465-B6E1-42BC-BA05-F0F9DA156E78}" presName="wedge3" presStyleLbl="node1" presStyleIdx="2" presStyleCnt="5"/>
      <dgm:spPr/>
    </dgm:pt>
    <dgm:pt modelId="{E015441D-77DC-4D67-986A-0FE6CCD110D1}" type="pres">
      <dgm:prSet presAssocID="{31D1A465-B6E1-42BC-BA05-F0F9DA156E78}" presName="dummy3a" presStyleCnt="0"/>
      <dgm:spPr/>
    </dgm:pt>
    <dgm:pt modelId="{D2BFE4EA-4EF2-465A-A731-C7854186529C}" type="pres">
      <dgm:prSet presAssocID="{31D1A465-B6E1-42BC-BA05-F0F9DA156E78}" presName="dummy3b" presStyleCnt="0"/>
      <dgm:spPr/>
    </dgm:pt>
    <dgm:pt modelId="{2CE8BB1B-C06A-4D9F-87D4-919273B54C8D}" type="pres">
      <dgm:prSet presAssocID="{31D1A465-B6E1-42BC-BA05-F0F9DA156E7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C2FE478E-2223-4493-B2FC-85A40347EB41}" type="pres">
      <dgm:prSet presAssocID="{31D1A465-B6E1-42BC-BA05-F0F9DA156E78}" presName="wedge4" presStyleLbl="node1" presStyleIdx="3" presStyleCnt="5"/>
      <dgm:spPr/>
    </dgm:pt>
    <dgm:pt modelId="{B434CF1C-43D6-4E18-9DDF-01B81999AA89}" type="pres">
      <dgm:prSet presAssocID="{31D1A465-B6E1-42BC-BA05-F0F9DA156E78}" presName="dummy4a" presStyleCnt="0"/>
      <dgm:spPr/>
    </dgm:pt>
    <dgm:pt modelId="{75BD01D1-0B24-43DB-9F74-373B8122DFE9}" type="pres">
      <dgm:prSet presAssocID="{31D1A465-B6E1-42BC-BA05-F0F9DA156E78}" presName="dummy4b" presStyleCnt="0"/>
      <dgm:spPr/>
    </dgm:pt>
    <dgm:pt modelId="{17EDD1E4-F1F3-4E52-8FDC-8EC91F2C018C}" type="pres">
      <dgm:prSet presAssocID="{31D1A465-B6E1-42BC-BA05-F0F9DA156E7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794C948C-3FF8-48E6-B4AC-9F84CF6FCF14}" type="pres">
      <dgm:prSet presAssocID="{31D1A465-B6E1-42BC-BA05-F0F9DA156E78}" presName="wedge5" presStyleLbl="node1" presStyleIdx="4" presStyleCnt="5"/>
      <dgm:spPr/>
    </dgm:pt>
    <dgm:pt modelId="{4ABB0317-998F-4BF1-8F86-2BC91B3DFC09}" type="pres">
      <dgm:prSet presAssocID="{31D1A465-B6E1-42BC-BA05-F0F9DA156E78}" presName="dummy5a" presStyleCnt="0"/>
      <dgm:spPr/>
    </dgm:pt>
    <dgm:pt modelId="{93DA73CD-333A-48DA-8DD6-253D3713E2DB}" type="pres">
      <dgm:prSet presAssocID="{31D1A465-B6E1-42BC-BA05-F0F9DA156E78}" presName="dummy5b" presStyleCnt="0"/>
      <dgm:spPr/>
    </dgm:pt>
    <dgm:pt modelId="{895961E7-55D4-489C-B6D7-66A4AA2AE952}" type="pres">
      <dgm:prSet presAssocID="{31D1A465-B6E1-42BC-BA05-F0F9DA156E7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10726A55-C65C-4D89-BD4F-999B32BCF32F}" type="pres">
      <dgm:prSet presAssocID="{8D429A1E-DD44-4E87-A792-63C59B28306B}" presName="arrowWedge1" presStyleLbl="fgSibTrans2D1" presStyleIdx="0" presStyleCnt="5"/>
      <dgm:spPr>
        <a:noFill/>
        <a:ln>
          <a:noFill/>
        </a:ln>
      </dgm:spPr>
    </dgm:pt>
    <dgm:pt modelId="{9023A94E-1B2E-45CA-A39C-12565B142917}" type="pres">
      <dgm:prSet presAssocID="{DBA2170B-BED6-4F2E-879D-AC95AD78945C}" presName="arrowWedge2" presStyleLbl="fgSibTrans2D1" presStyleIdx="1" presStyleCnt="5"/>
      <dgm:spPr>
        <a:noFill/>
        <a:ln>
          <a:noFill/>
        </a:ln>
      </dgm:spPr>
    </dgm:pt>
    <dgm:pt modelId="{19F73C44-99B0-49A1-9A7A-72598101D8D9}" type="pres">
      <dgm:prSet presAssocID="{7489F943-A8AB-461A-8027-46CF104B74B2}" presName="arrowWedge3" presStyleLbl="fgSibTrans2D1" presStyleIdx="2" presStyleCnt="5"/>
      <dgm:spPr>
        <a:noFill/>
        <a:ln>
          <a:noFill/>
        </a:ln>
      </dgm:spPr>
    </dgm:pt>
    <dgm:pt modelId="{FA83036D-8E71-41A7-9EEA-5A8D72E160E3}" type="pres">
      <dgm:prSet presAssocID="{5F6AE473-D758-4740-966C-B62EF8940D39}" presName="arrowWedge4" presStyleLbl="fgSibTrans2D1" presStyleIdx="3" presStyleCnt="5"/>
      <dgm:spPr>
        <a:noFill/>
        <a:ln>
          <a:noFill/>
        </a:ln>
      </dgm:spPr>
    </dgm:pt>
    <dgm:pt modelId="{F57C93DF-F5A7-48FD-8BEF-B6E439DA679C}" type="pres">
      <dgm:prSet presAssocID="{FDB570D5-34C4-4C91-8D05-824AE7A57DFE}" presName="arrowWedge5" presStyleLbl="fgSibTrans2D1" presStyleIdx="4" presStyleCnt="5"/>
      <dgm:spPr>
        <a:noFill/>
        <a:ln>
          <a:noFill/>
        </a:ln>
      </dgm:spPr>
    </dgm:pt>
  </dgm:ptLst>
  <dgm:cxnLst>
    <dgm:cxn modelId="{04046701-D1F5-4A0C-9D74-3784C3C67DF5}" srcId="{31D1A465-B6E1-42BC-BA05-F0F9DA156E78}" destId="{44A740C5-E071-407D-B7DA-372687EBD6BA}" srcOrd="3" destOrd="0" parTransId="{BF61E4DC-B6B9-447D-A11A-B5B95EE2A097}" sibTransId="{5F6AE473-D758-4740-966C-B62EF8940D39}"/>
    <dgm:cxn modelId="{4238A408-E5D3-411D-9BE7-75AA29D363AD}" srcId="{31D1A465-B6E1-42BC-BA05-F0F9DA156E78}" destId="{65AAA5C6-442D-4FCF-BBCA-BFFC226B8AED}" srcOrd="4" destOrd="0" parTransId="{60A07CFE-5868-40C3-A4A0-278DDE456391}" sibTransId="{FDB570D5-34C4-4C91-8D05-824AE7A57DFE}"/>
    <dgm:cxn modelId="{12C21335-4488-4B5D-8C82-850C74AFE0F1}" srcId="{31D1A465-B6E1-42BC-BA05-F0F9DA156E78}" destId="{A3625C4A-1C3B-4853-BCF7-8096B68272CE}" srcOrd="0" destOrd="0" parTransId="{A9A1BE9F-8341-48F6-AFD1-779A1329E52C}" sibTransId="{8D429A1E-DD44-4E87-A792-63C59B28306B}"/>
    <dgm:cxn modelId="{C19C4246-9F7A-4723-841C-F30B650B74E7}" type="presOf" srcId="{AF76BFEC-A8CC-4604-AAEF-67E0EE037A3F}" destId="{70D4A693-B82A-459D-BDF5-EFF1B23A9DCE}" srcOrd="1" destOrd="0" presId="urn:microsoft.com/office/officeart/2005/8/layout/cycle8"/>
    <dgm:cxn modelId="{D3CD2A69-969A-4936-B1B0-5ED1FF413BE7}" type="presOf" srcId="{9E9C42E6-E66A-48ED-8E11-1ED0288CB416}" destId="{6A145451-F5AA-4E75-852B-D9D35872277A}" srcOrd="0" destOrd="0" presId="urn:microsoft.com/office/officeart/2005/8/layout/cycle8"/>
    <dgm:cxn modelId="{F275BF6C-2A62-4C91-9779-FEF838EFDCE3}" type="presOf" srcId="{44A740C5-E071-407D-B7DA-372687EBD6BA}" destId="{17EDD1E4-F1F3-4E52-8FDC-8EC91F2C018C}" srcOrd="1" destOrd="0" presId="urn:microsoft.com/office/officeart/2005/8/layout/cycle8"/>
    <dgm:cxn modelId="{F5AA0976-686B-4FCA-BBFB-42B56142C362}" type="presOf" srcId="{AF76BFEC-A8CC-4604-AAEF-67E0EE037A3F}" destId="{20C65E7F-29D2-4EBB-982E-728D6EB0E07D}" srcOrd="0" destOrd="0" presId="urn:microsoft.com/office/officeart/2005/8/layout/cycle8"/>
    <dgm:cxn modelId="{91FE9258-58AD-44C3-9120-94FDBDAFE58F}" type="presOf" srcId="{9E9C42E6-E66A-48ED-8E11-1ED0288CB416}" destId="{2CE8BB1B-C06A-4D9F-87D4-919273B54C8D}" srcOrd="1" destOrd="0" presId="urn:microsoft.com/office/officeart/2005/8/layout/cycle8"/>
    <dgm:cxn modelId="{B6049B59-4873-4D21-8671-22315DBABD98}" type="presOf" srcId="{31D1A465-B6E1-42BC-BA05-F0F9DA156E78}" destId="{66B41A72-3BBF-40F1-BF58-6B12E18F895E}" srcOrd="0" destOrd="0" presId="urn:microsoft.com/office/officeart/2005/8/layout/cycle8"/>
    <dgm:cxn modelId="{D8B4CC97-6E67-44E3-88CF-5CAA6D7CC5B1}" type="presOf" srcId="{44A740C5-E071-407D-B7DA-372687EBD6BA}" destId="{C2FE478E-2223-4493-B2FC-85A40347EB41}" srcOrd="0" destOrd="0" presId="urn:microsoft.com/office/officeart/2005/8/layout/cycle8"/>
    <dgm:cxn modelId="{A74F85C2-57E8-4081-9235-96888A1898D0}" type="presOf" srcId="{65AAA5C6-442D-4FCF-BBCA-BFFC226B8AED}" destId="{895961E7-55D4-489C-B6D7-66A4AA2AE952}" srcOrd="1" destOrd="0" presId="urn:microsoft.com/office/officeart/2005/8/layout/cycle8"/>
    <dgm:cxn modelId="{112E8BC4-BCF6-4E62-B188-DF16E8B3F202}" srcId="{31D1A465-B6E1-42BC-BA05-F0F9DA156E78}" destId="{AF76BFEC-A8CC-4604-AAEF-67E0EE037A3F}" srcOrd="1" destOrd="0" parTransId="{6B12B5A8-DAD0-4495-B2C7-6ABEBE7584CC}" sibTransId="{DBA2170B-BED6-4F2E-879D-AC95AD78945C}"/>
    <dgm:cxn modelId="{BE70C7E8-214A-48B9-871A-2DB0DFF9EFA8}" srcId="{31D1A465-B6E1-42BC-BA05-F0F9DA156E78}" destId="{9E9C42E6-E66A-48ED-8E11-1ED0288CB416}" srcOrd="2" destOrd="0" parTransId="{7D09D7F4-E8E7-42A3-8E72-44079BB1C43A}" sibTransId="{7489F943-A8AB-461A-8027-46CF104B74B2}"/>
    <dgm:cxn modelId="{81B6ADE9-FCCF-4FD5-BF54-E5D0E1C542FA}" type="presOf" srcId="{A3625C4A-1C3B-4853-BCF7-8096B68272CE}" destId="{0C7F593D-4E06-423D-9DDE-DEC74BD55118}" srcOrd="0" destOrd="0" presId="urn:microsoft.com/office/officeart/2005/8/layout/cycle8"/>
    <dgm:cxn modelId="{E9E1F3EE-7831-4958-8BE0-2463F8913259}" type="presOf" srcId="{65AAA5C6-442D-4FCF-BBCA-BFFC226B8AED}" destId="{794C948C-3FF8-48E6-B4AC-9F84CF6FCF14}" srcOrd="0" destOrd="0" presId="urn:microsoft.com/office/officeart/2005/8/layout/cycle8"/>
    <dgm:cxn modelId="{303EC3F5-3C45-4DAD-8635-BCEF520A70B8}" type="presOf" srcId="{A3625C4A-1C3B-4853-BCF7-8096B68272CE}" destId="{5117F205-A5ED-4905-8993-F0DDF43E17AD}" srcOrd="1" destOrd="0" presId="urn:microsoft.com/office/officeart/2005/8/layout/cycle8"/>
    <dgm:cxn modelId="{2716F27C-1265-4A94-B607-52D5CD85BFD8}" type="presParOf" srcId="{66B41A72-3BBF-40F1-BF58-6B12E18F895E}" destId="{0C7F593D-4E06-423D-9DDE-DEC74BD55118}" srcOrd="0" destOrd="0" presId="urn:microsoft.com/office/officeart/2005/8/layout/cycle8"/>
    <dgm:cxn modelId="{69616972-177E-4D6C-83F2-3743ED43663F}" type="presParOf" srcId="{66B41A72-3BBF-40F1-BF58-6B12E18F895E}" destId="{365EF3A6-9CEF-4CFE-AF5D-22A61CC18CB5}" srcOrd="1" destOrd="0" presId="urn:microsoft.com/office/officeart/2005/8/layout/cycle8"/>
    <dgm:cxn modelId="{1D1503E8-F23D-491D-8C5D-0D5092E4B51D}" type="presParOf" srcId="{66B41A72-3BBF-40F1-BF58-6B12E18F895E}" destId="{8157D509-C0AA-4906-9138-F276CEB5A0D8}" srcOrd="2" destOrd="0" presId="urn:microsoft.com/office/officeart/2005/8/layout/cycle8"/>
    <dgm:cxn modelId="{AE616AEA-F3EB-452E-ACB5-7AA0BC35803C}" type="presParOf" srcId="{66B41A72-3BBF-40F1-BF58-6B12E18F895E}" destId="{5117F205-A5ED-4905-8993-F0DDF43E17AD}" srcOrd="3" destOrd="0" presId="urn:microsoft.com/office/officeart/2005/8/layout/cycle8"/>
    <dgm:cxn modelId="{E1EE3A6B-91CE-4B3C-BEA9-9713B55C9ACF}" type="presParOf" srcId="{66B41A72-3BBF-40F1-BF58-6B12E18F895E}" destId="{20C65E7F-29D2-4EBB-982E-728D6EB0E07D}" srcOrd="4" destOrd="0" presId="urn:microsoft.com/office/officeart/2005/8/layout/cycle8"/>
    <dgm:cxn modelId="{85DB70B8-4BB6-4D93-9A07-B3E72AE18186}" type="presParOf" srcId="{66B41A72-3BBF-40F1-BF58-6B12E18F895E}" destId="{FD0C7730-D1C7-4F20-A5D1-88D4DF69DB7D}" srcOrd="5" destOrd="0" presId="urn:microsoft.com/office/officeart/2005/8/layout/cycle8"/>
    <dgm:cxn modelId="{9F0701A5-A591-4611-9B49-98813F48C617}" type="presParOf" srcId="{66B41A72-3BBF-40F1-BF58-6B12E18F895E}" destId="{A5CBB8D4-3FAC-46D4-8C07-F47C85D1CD3F}" srcOrd="6" destOrd="0" presId="urn:microsoft.com/office/officeart/2005/8/layout/cycle8"/>
    <dgm:cxn modelId="{9E25F44F-55D5-4F12-9B54-804BBE9927DD}" type="presParOf" srcId="{66B41A72-3BBF-40F1-BF58-6B12E18F895E}" destId="{70D4A693-B82A-459D-BDF5-EFF1B23A9DCE}" srcOrd="7" destOrd="0" presId="urn:microsoft.com/office/officeart/2005/8/layout/cycle8"/>
    <dgm:cxn modelId="{812C93C7-2DD2-4048-84E4-745A2A44214D}" type="presParOf" srcId="{66B41A72-3BBF-40F1-BF58-6B12E18F895E}" destId="{6A145451-F5AA-4E75-852B-D9D35872277A}" srcOrd="8" destOrd="0" presId="urn:microsoft.com/office/officeart/2005/8/layout/cycle8"/>
    <dgm:cxn modelId="{0707C33E-3832-40DC-B14E-863667810216}" type="presParOf" srcId="{66B41A72-3BBF-40F1-BF58-6B12E18F895E}" destId="{E015441D-77DC-4D67-986A-0FE6CCD110D1}" srcOrd="9" destOrd="0" presId="urn:microsoft.com/office/officeart/2005/8/layout/cycle8"/>
    <dgm:cxn modelId="{95EC6501-DFDF-4CA7-A946-E05335F167DA}" type="presParOf" srcId="{66B41A72-3BBF-40F1-BF58-6B12E18F895E}" destId="{D2BFE4EA-4EF2-465A-A731-C7854186529C}" srcOrd="10" destOrd="0" presId="urn:microsoft.com/office/officeart/2005/8/layout/cycle8"/>
    <dgm:cxn modelId="{5844873A-7EFE-44CE-8336-069D5A861FB3}" type="presParOf" srcId="{66B41A72-3BBF-40F1-BF58-6B12E18F895E}" destId="{2CE8BB1B-C06A-4D9F-87D4-919273B54C8D}" srcOrd="11" destOrd="0" presId="urn:microsoft.com/office/officeart/2005/8/layout/cycle8"/>
    <dgm:cxn modelId="{95B234E7-7E89-4FF9-B308-0BBE9EE6054F}" type="presParOf" srcId="{66B41A72-3BBF-40F1-BF58-6B12E18F895E}" destId="{C2FE478E-2223-4493-B2FC-85A40347EB41}" srcOrd="12" destOrd="0" presId="urn:microsoft.com/office/officeart/2005/8/layout/cycle8"/>
    <dgm:cxn modelId="{32C48489-D7D8-4401-8F08-A7C4A0374CB0}" type="presParOf" srcId="{66B41A72-3BBF-40F1-BF58-6B12E18F895E}" destId="{B434CF1C-43D6-4E18-9DDF-01B81999AA89}" srcOrd="13" destOrd="0" presId="urn:microsoft.com/office/officeart/2005/8/layout/cycle8"/>
    <dgm:cxn modelId="{56A7C5C8-0918-4130-B5BE-99738CAD92E3}" type="presParOf" srcId="{66B41A72-3BBF-40F1-BF58-6B12E18F895E}" destId="{75BD01D1-0B24-43DB-9F74-373B8122DFE9}" srcOrd="14" destOrd="0" presId="urn:microsoft.com/office/officeart/2005/8/layout/cycle8"/>
    <dgm:cxn modelId="{30A230B3-5A7E-4F70-B9A3-9FDCD35BABFC}" type="presParOf" srcId="{66B41A72-3BBF-40F1-BF58-6B12E18F895E}" destId="{17EDD1E4-F1F3-4E52-8FDC-8EC91F2C018C}" srcOrd="15" destOrd="0" presId="urn:microsoft.com/office/officeart/2005/8/layout/cycle8"/>
    <dgm:cxn modelId="{5EFB952F-6118-43BF-A8E4-B68DE0E988B2}" type="presParOf" srcId="{66B41A72-3BBF-40F1-BF58-6B12E18F895E}" destId="{794C948C-3FF8-48E6-B4AC-9F84CF6FCF14}" srcOrd="16" destOrd="0" presId="urn:microsoft.com/office/officeart/2005/8/layout/cycle8"/>
    <dgm:cxn modelId="{109F2486-B7EA-41D6-B437-D7DCC0D4B674}" type="presParOf" srcId="{66B41A72-3BBF-40F1-BF58-6B12E18F895E}" destId="{4ABB0317-998F-4BF1-8F86-2BC91B3DFC09}" srcOrd="17" destOrd="0" presId="urn:microsoft.com/office/officeart/2005/8/layout/cycle8"/>
    <dgm:cxn modelId="{F67586DD-A77F-4DD8-ABCA-270D27058C10}" type="presParOf" srcId="{66B41A72-3BBF-40F1-BF58-6B12E18F895E}" destId="{93DA73CD-333A-48DA-8DD6-253D3713E2DB}" srcOrd="18" destOrd="0" presId="urn:microsoft.com/office/officeart/2005/8/layout/cycle8"/>
    <dgm:cxn modelId="{C29DE928-2659-4F90-8E7E-123687713E69}" type="presParOf" srcId="{66B41A72-3BBF-40F1-BF58-6B12E18F895E}" destId="{895961E7-55D4-489C-B6D7-66A4AA2AE952}" srcOrd="19" destOrd="0" presId="urn:microsoft.com/office/officeart/2005/8/layout/cycle8"/>
    <dgm:cxn modelId="{FED1C8F4-0304-4373-BFD7-72615275F7CB}" type="presParOf" srcId="{66B41A72-3BBF-40F1-BF58-6B12E18F895E}" destId="{10726A55-C65C-4D89-BD4F-999B32BCF32F}" srcOrd="20" destOrd="0" presId="urn:microsoft.com/office/officeart/2005/8/layout/cycle8"/>
    <dgm:cxn modelId="{6D0B5B73-62F0-4453-89E0-C9836B3941DD}" type="presParOf" srcId="{66B41A72-3BBF-40F1-BF58-6B12E18F895E}" destId="{9023A94E-1B2E-45CA-A39C-12565B142917}" srcOrd="21" destOrd="0" presId="urn:microsoft.com/office/officeart/2005/8/layout/cycle8"/>
    <dgm:cxn modelId="{D61DBDC3-393A-41E5-8916-6A1ED50B7A61}" type="presParOf" srcId="{66B41A72-3BBF-40F1-BF58-6B12E18F895E}" destId="{19F73C44-99B0-49A1-9A7A-72598101D8D9}" srcOrd="22" destOrd="0" presId="urn:microsoft.com/office/officeart/2005/8/layout/cycle8"/>
    <dgm:cxn modelId="{FA2231B2-5B8D-40BE-9756-99FE4277FE37}" type="presParOf" srcId="{66B41A72-3BBF-40F1-BF58-6B12E18F895E}" destId="{FA83036D-8E71-41A7-9EEA-5A8D72E160E3}" srcOrd="23" destOrd="0" presId="urn:microsoft.com/office/officeart/2005/8/layout/cycle8"/>
    <dgm:cxn modelId="{7DB6F94D-6C80-4636-8CFD-F1185242BA8F}" type="presParOf" srcId="{66B41A72-3BBF-40F1-BF58-6B12E18F895E}" destId="{F57C93DF-F5A7-48FD-8BEF-B6E439DA679C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C101C-5378-44E2-B3D2-7C76764DE2F3}">
      <dsp:nvSpPr>
        <dsp:cNvPr id="0" name=""/>
        <dsp:cNvSpPr/>
      </dsp:nvSpPr>
      <dsp:spPr>
        <a:xfrm>
          <a:off x="4383076" y="2024171"/>
          <a:ext cx="5315979" cy="5280894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5161583" y="2797540"/>
        <a:ext cx="3758965" cy="3734156"/>
      </dsp:txXfrm>
    </dsp:sp>
    <dsp:sp modelId="{2DA615E7-20E7-44F6-A327-629274F26E30}">
      <dsp:nvSpPr>
        <dsp:cNvPr id="0" name=""/>
        <dsp:cNvSpPr/>
      </dsp:nvSpPr>
      <dsp:spPr>
        <a:xfrm>
          <a:off x="5747363" y="923"/>
          <a:ext cx="2587405" cy="2587405"/>
        </a:xfrm>
        <a:prstGeom prst="ellipse">
          <a:avLst/>
        </a:prstGeom>
        <a:solidFill>
          <a:srgbClr val="24597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BPKD</a:t>
          </a:r>
        </a:p>
      </dsp:txBody>
      <dsp:txXfrm>
        <a:off x="6126280" y="379840"/>
        <a:ext cx="1829571" cy="1829571"/>
      </dsp:txXfrm>
    </dsp:sp>
    <dsp:sp modelId="{46B98425-6BFB-4A90-933C-257DDA4E1B9F}">
      <dsp:nvSpPr>
        <dsp:cNvPr id="0" name=""/>
        <dsp:cNvSpPr/>
      </dsp:nvSpPr>
      <dsp:spPr>
        <a:xfrm>
          <a:off x="9117355" y="3370915"/>
          <a:ext cx="2587405" cy="2587405"/>
        </a:xfrm>
        <a:prstGeom prst="ellipse">
          <a:avLst/>
        </a:prstGeom>
        <a:solidFill>
          <a:srgbClr val="007B8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INSPEKTORAT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9496272" y="3749832"/>
        <a:ext cx="1829571" cy="1829571"/>
      </dsp:txXfrm>
    </dsp:sp>
    <dsp:sp modelId="{9F2D9A7D-B6ED-43C3-8FC3-B73858C451C7}">
      <dsp:nvSpPr>
        <dsp:cNvPr id="0" name=""/>
        <dsp:cNvSpPr/>
      </dsp:nvSpPr>
      <dsp:spPr>
        <a:xfrm>
          <a:off x="5747363" y="6740907"/>
          <a:ext cx="2587405" cy="2587405"/>
        </a:xfrm>
        <a:prstGeom prst="ellipse">
          <a:avLst/>
        </a:prstGeom>
        <a:solidFill>
          <a:srgbClr val="000038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BKPSDM</a:t>
          </a:r>
        </a:p>
      </dsp:txBody>
      <dsp:txXfrm>
        <a:off x="6126280" y="7119824"/>
        <a:ext cx="1829571" cy="1829571"/>
      </dsp:txXfrm>
    </dsp:sp>
    <dsp:sp modelId="{FBB70F7F-17F7-4D7C-AA1C-3AB01FBA27D0}">
      <dsp:nvSpPr>
        <dsp:cNvPr id="0" name=""/>
        <dsp:cNvSpPr/>
      </dsp:nvSpPr>
      <dsp:spPr>
        <a:xfrm>
          <a:off x="2377371" y="3370915"/>
          <a:ext cx="2587405" cy="2587405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SEKDA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756288" y="3749832"/>
        <a:ext cx="1829571" cy="18295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C101C-5378-44E2-B3D2-7C76764DE2F3}">
      <dsp:nvSpPr>
        <dsp:cNvPr id="0" name=""/>
        <dsp:cNvSpPr/>
      </dsp:nvSpPr>
      <dsp:spPr>
        <a:xfrm>
          <a:off x="4383075" y="2024171"/>
          <a:ext cx="5315979" cy="5280894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5161582" y="2797540"/>
        <a:ext cx="3758965" cy="3734156"/>
      </dsp:txXfrm>
    </dsp:sp>
    <dsp:sp modelId="{FBB70F7F-17F7-4D7C-AA1C-3AB01FBA27D0}">
      <dsp:nvSpPr>
        <dsp:cNvPr id="0" name=""/>
        <dsp:cNvSpPr/>
      </dsp:nvSpPr>
      <dsp:spPr>
        <a:xfrm>
          <a:off x="5747362" y="923"/>
          <a:ext cx="2587405" cy="258740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PERDAGKOP-UMKM</a:t>
          </a:r>
        </a:p>
      </dsp:txBody>
      <dsp:txXfrm>
        <a:off x="6126279" y="379840"/>
        <a:ext cx="1829571" cy="1829571"/>
      </dsp:txXfrm>
    </dsp:sp>
    <dsp:sp modelId="{CD7A06CC-EAD9-4185-A329-4791B145D561}">
      <dsp:nvSpPr>
        <dsp:cNvPr id="0" name=""/>
        <dsp:cNvSpPr/>
      </dsp:nvSpPr>
      <dsp:spPr>
        <a:xfrm>
          <a:off x="5747362" y="6740907"/>
          <a:ext cx="2587405" cy="2587405"/>
        </a:xfrm>
        <a:prstGeom prst="ellipse">
          <a:avLst/>
        </a:prstGeom>
        <a:solidFill>
          <a:srgbClr val="24597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KECAMATAN DAN KELURAHAN</a:t>
          </a:r>
        </a:p>
      </dsp:txBody>
      <dsp:txXfrm>
        <a:off x="6126279" y="7119824"/>
        <a:ext cx="1829571" cy="18295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C101C-5378-44E2-B3D2-7C76764DE2F3}">
      <dsp:nvSpPr>
        <dsp:cNvPr id="0" name=""/>
        <dsp:cNvSpPr/>
      </dsp:nvSpPr>
      <dsp:spPr>
        <a:xfrm>
          <a:off x="4383075" y="2024171"/>
          <a:ext cx="5315979" cy="5280894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5161582" y="2797540"/>
        <a:ext cx="3758965" cy="3734156"/>
      </dsp:txXfrm>
    </dsp:sp>
    <dsp:sp modelId="{FBB70F7F-17F7-4D7C-AA1C-3AB01FBA27D0}">
      <dsp:nvSpPr>
        <dsp:cNvPr id="0" name=""/>
        <dsp:cNvSpPr/>
      </dsp:nvSpPr>
      <dsp:spPr>
        <a:xfrm>
          <a:off x="5747362" y="923"/>
          <a:ext cx="2587405" cy="258740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PERDAGKOP-UMKM</a:t>
          </a:r>
        </a:p>
      </dsp:txBody>
      <dsp:txXfrm>
        <a:off x="6126279" y="379840"/>
        <a:ext cx="1829571" cy="1829571"/>
      </dsp:txXfrm>
    </dsp:sp>
    <dsp:sp modelId="{CD7A06CC-EAD9-4185-A329-4791B145D561}">
      <dsp:nvSpPr>
        <dsp:cNvPr id="0" name=""/>
        <dsp:cNvSpPr/>
      </dsp:nvSpPr>
      <dsp:spPr>
        <a:xfrm>
          <a:off x="5747362" y="6740907"/>
          <a:ext cx="2587405" cy="2587405"/>
        </a:xfrm>
        <a:prstGeom prst="ellipse">
          <a:avLst/>
        </a:prstGeom>
        <a:solidFill>
          <a:srgbClr val="24597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BPJS KETENAGAKERJAAN</a:t>
          </a:r>
        </a:p>
      </dsp:txBody>
      <dsp:txXfrm>
        <a:off x="6126279" y="7119824"/>
        <a:ext cx="1829571" cy="18295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C101C-5378-44E2-B3D2-7C76764DE2F3}">
      <dsp:nvSpPr>
        <dsp:cNvPr id="0" name=""/>
        <dsp:cNvSpPr/>
      </dsp:nvSpPr>
      <dsp:spPr>
        <a:xfrm>
          <a:off x="4383076" y="2024171"/>
          <a:ext cx="5315979" cy="5280894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5161583" y="2797540"/>
        <a:ext cx="3758965" cy="3734156"/>
      </dsp:txXfrm>
    </dsp:sp>
    <dsp:sp modelId="{7A68E467-6F9E-4838-94E2-9F6E7F491180}">
      <dsp:nvSpPr>
        <dsp:cNvPr id="0" name=""/>
        <dsp:cNvSpPr/>
      </dsp:nvSpPr>
      <dsp:spPr>
        <a:xfrm>
          <a:off x="5747363" y="923"/>
          <a:ext cx="2587405" cy="2587405"/>
        </a:xfrm>
        <a:prstGeom prst="ellipse">
          <a:avLst/>
        </a:prstGeom>
        <a:solidFill>
          <a:srgbClr val="00C268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PUPR</a:t>
          </a:r>
        </a:p>
      </dsp:txBody>
      <dsp:txXfrm>
        <a:off x="6126280" y="379840"/>
        <a:ext cx="1829571" cy="1829571"/>
      </dsp:txXfrm>
    </dsp:sp>
    <dsp:sp modelId="{CD7A06CC-EAD9-4185-A329-4791B145D561}">
      <dsp:nvSpPr>
        <dsp:cNvPr id="0" name=""/>
        <dsp:cNvSpPr/>
      </dsp:nvSpPr>
      <dsp:spPr>
        <a:xfrm>
          <a:off x="9117355" y="3370915"/>
          <a:ext cx="2587405" cy="2587405"/>
        </a:xfrm>
        <a:prstGeom prst="ellipse">
          <a:avLst/>
        </a:prstGeom>
        <a:solidFill>
          <a:srgbClr val="24597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PERKIM LH</a:t>
          </a:r>
        </a:p>
      </dsp:txBody>
      <dsp:txXfrm>
        <a:off x="9496272" y="3749832"/>
        <a:ext cx="1829571" cy="1829571"/>
      </dsp:txXfrm>
    </dsp:sp>
    <dsp:sp modelId="{47E96396-DA37-4524-AD3C-68DFCD9A42C9}">
      <dsp:nvSpPr>
        <dsp:cNvPr id="0" name=""/>
        <dsp:cNvSpPr/>
      </dsp:nvSpPr>
      <dsp:spPr>
        <a:xfrm>
          <a:off x="5747363" y="6740907"/>
          <a:ext cx="2587405" cy="2587405"/>
        </a:xfrm>
        <a:prstGeom prst="ellipse">
          <a:avLst/>
        </a:prstGeom>
        <a:solidFill>
          <a:srgbClr val="007B8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BPS</a:t>
          </a:r>
        </a:p>
      </dsp:txBody>
      <dsp:txXfrm>
        <a:off x="6126280" y="7119824"/>
        <a:ext cx="1829571" cy="1829571"/>
      </dsp:txXfrm>
    </dsp:sp>
    <dsp:sp modelId="{65A0B2AF-DCFC-4864-A95D-1A0AE1F544F2}">
      <dsp:nvSpPr>
        <dsp:cNvPr id="0" name=""/>
        <dsp:cNvSpPr/>
      </dsp:nvSpPr>
      <dsp:spPr>
        <a:xfrm>
          <a:off x="2377371" y="3370915"/>
          <a:ext cx="2587405" cy="2587405"/>
        </a:xfrm>
        <a:prstGeom prst="ellipse">
          <a:avLst/>
        </a:prstGeom>
        <a:solidFill>
          <a:srgbClr val="000038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PERDAKOP-UKM</a:t>
          </a:r>
        </a:p>
      </dsp:txBody>
      <dsp:txXfrm>
        <a:off x="2756288" y="3749832"/>
        <a:ext cx="1829571" cy="18295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C101C-5378-44E2-B3D2-7C76764DE2F3}">
      <dsp:nvSpPr>
        <dsp:cNvPr id="0" name=""/>
        <dsp:cNvSpPr/>
      </dsp:nvSpPr>
      <dsp:spPr>
        <a:xfrm>
          <a:off x="4097622" y="2672667"/>
          <a:ext cx="5886886" cy="5848033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4959736" y="3529092"/>
        <a:ext cx="4162658" cy="4135183"/>
      </dsp:txXfrm>
    </dsp:sp>
    <dsp:sp modelId="{FBB70F7F-17F7-4D7C-AA1C-3AB01FBA27D0}">
      <dsp:nvSpPr>
        <dsp:cNvPr id="0" name=""/>
        <dsp:cNvSpPr/>
      </dsp:nvSpPr>
      <dsp:spPr>
        <a:xfrm>
          <a:off x="5608426" y="435782"/>
          <a:ext cx="2865278" cy="2865278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KOMINFO</a:t>
          </a:r>
        </a:p>
      </dsp:txBody>
      <dsp:txXfrm>
        <a:off x="6028036" y="855392"/>
        <a:ext cx="2026058" cy="2026058"/>
      </dsp:txXfrm>
    </dsp:sp>
    <dsp:sp modelId="{F07A2773-FAF4-418D-930B-10E3E767A68C}">
      <dsp:nvSpPr>
        <dsp:cNvPr id="0" name=""/>
        <dsp:cNvSpPr/>
      </dsp:nvSpPr>
      <dsp:spPr>
        <a:xfrm>
          <a:off x="8837196" y="6028176"/>
          <a:ext cx="2865278" cy="2865278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DINKES</a:t>
          </a:r>
        </a:p>
      </dsp:txBody>
      <dsp:txXfrm>
        <a:off x="9256806" y="6447786"/>
        <a:ext cx="2026058" cy="2026058"/>
      </dsp:txXfrm>
    </dsp:sp>
    <dsp:sp modelId="{CD7A06CC-EAD9-4185-A329-4791B145D561}">
      <dsp:nvSpPr>
        <dsp:cNvPr id="0" name=""/>
        <dsp:cNvSpPr/>
      </dsp:nvSpPr>
      <dsp:spPr>
        <a:xfrm>
          <a:off x="2379656" y="6028176"/>
          <a:ext cx="2865278" cy="2865278"/>
        </a:xfrm>
        <a:prstGeom prst="ellipse">
          <a:avLst/>
        </a:prstGeom>
        <a:solidFill>
          <a:srgbClr val="24597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KECAMATAN DAN KELURAHAN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799266" y="6447786"/>
        <a:ext cx="2026058" cy="20260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C101C-5378-44E2-B3D2-7C76764DE2F3}">
      <dsp:nvSpPr>
        <dsp:cNvPr id="0" name=""/>
        <dsp:cNvSpPr/>
      </dsp:nvSpPr>
      <dsp:spPr>
        <a:xfrm>
          <a:off x="4822954" y="2513595"/>
          <a:ext cx="4436222" cy="4406943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5472624" y="3158977"/>
        <a:ext cx="3136882" cy="3116179"/>
      </dsp:txXfrm>
    </dsp:sp>
    <dsp:sp modelId="{2DA615E7-20E7-44F6-A327-629274F26E30}">
      <dsp:nvSpPr>
        <dsp:cNvPr id="0" name=""/>
        <dsp:cNvSpPr/>
      </dsp:nvSpPr>
      <dsp:spPr>
        <a:xfrm>
          <a:off x="5961461" y="27532"/>
          <a:ext cx="2159208" cy="2159208"/>
        </a:xfrm>
        <a:prstGeom prst="ellipse">
          <a:avLst/>
        </a:prstGeom>
        <a:solidFill>
          <a:srgbClr val="24597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BPKD</a:t>
          </a:r>
        </a:p>
      </dsp:txBody>
      <dsp:txXfrm>
        <a:off x="6277670" y="343741"/>
        <a:ext cx="1526790" cy="1526790"/>
      </dsp:txXfrm>
    </dsp:sp>
    <dsp:sp modelId="{46B98425-6BFB-4A90-933C-257DDA4E1B9F}">
      <dsp:nvSpPr>
        <dsp:cNvPr id="0" name=""/>
        <dsp:cNvSpPr/>
      </dsp:nvSpPr>
      <dsp:spPr>
        <a:xfrm>
          <a:off x="7639080" y="441028"/>
          <a:ext cx="2159208" cy="2159208"/>
        </a:xfrm>
        <a:prstGeom prst="ellipse">
          <a:avLst/>
        </a:prstGeom>
        <a:solidFill>
          <a:srgbClr val="007B8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INSPEKTORAT</a:t>
          </a:r>
        </a:p>
      </dsp:txBody>
      <dsp:txXfrm>
        <a:off x="7955289" y="757237"/>
        <a:ext cx="1526790" cy="1526790"/>
      </dsp:txXfrm>
    </dsp:sp>
    <dsp:sp modelId="{9F2D9A7D-B6ED-43C3-8FC3-B73858C451C7}">
      <dsp:nvSpPr>
        <dsp:cNvPr id="0" name=""/>
        <dsp:cNvSpPr/>
      </dsp:nvSpPr>
      <dsp:spPr>
        <a:xfrm>
          <a:off x="8932377" y="1586788"/>
          <a:ext cx="2159208" cy="2159208"/>
        </a:xfrm>
        <a:prstGeom prst="ellipse">
          <a:avLst/>
        </a:prstGeom>
        <a:solidFill>
          <a:srgbClr val="000038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BKPSDM</a:t>
          </a:r>
        </a:p>
      </dsp:txBody>
      <dsp:txXfrm>
        <a:off x="9248586" y="1902997"/>
        <a:ext cx="1526790" cy="1526790"/>
      </dsp:txXfrm>
    </dsp:sp>
    <dsp:sp modelId="{FBB70F7F-17F7-4D7C-AA1C-3AB01FBA27D0}">
      <dsp:nvSpPr>
        <dsp:cNvPr id="0" name=""/>
        <dsp:cNvSpPr/>
      </dsp:nvSpPr>
      <dsp:spPr>
        <a:xfrm>
          <a:off x="9545072" y="3202334"/>
          <a:ext cx="2159208" cy="2159208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SEKDA</a:t>
          </a:r>
        </a:p>
      </dsp:txBody>
      <dsp:txXfrm>
        <a:off x="9861281" y="3518543"/>
        <a:ext cx="1526790" cy="1526790"/>
      </dsp:txXfrm>
    </dsp:sp>
    <dsp:sp modelId="{B37DE47E-C918-482D-8422-D2AA96E2BB7B}">
      <dsp:nvSpPr>
        <dsp:cNvPr id="0" name=""/>
        <dsp:cNvSpPr/>
      </dsp:nvSpPr>
      <dsp:spPr>
        <a:xfrm>
          <a:off x="9336806" y="4917562"/>
          <a:ext cx="2159208" cy="2159208"/>
        </a:xfrm>
        <a:prstGeom prst="ellipse">
          <a:avLst/>
        </a:prstGeom>
        <a:solidFill>
          <a:srgbClr val="00C268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BPS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9653015" y="5233771"/>
        <a:ext cx="1526790" cy="1526790"/>
      </dsp:txXfrm>
    </dsp:sp>
    <dsp:sp modelId="{382F7698-4588-482A-8BFF-B1128706B11F}">
      <dsp:nvSpPr>
        <dsp:cNvPr id="0" name=""/>
        <dsp:cNvSpPr/>
      </dsp:nvSpPr>
      <dsp:spPr>
        <a:xfrm>
          <a:off x="8355289" y="6339535"/>
          <a:ext cx="2159208" cy="2159208"/>
        </a:xfrm>
        <a:prstGeom prst="ellipse">
          <a:avLst/>
        </a:prstGeom>
        <a:solidFill>
          <a:srgbClr val="24597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PERDAGKOP-UKM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8671498" y="6655744"/>
        <a:ext cx="1526790" cy="1526790"/>
      </dsp:txXfrm>
    </dsp:sp>
    <dsp:sp modelId="{1BD7F59B-A6D4-4BEF-A1CB-69D09C2CADC4}">
      <dsp:nvSpPr>
        <dsp:cNvPr id="0" name=""/>
        <dsp:cNvSpPr/>
      </dsp:nvSpPr>
      <dsp:spPr>
        <a:xfrm>
          <a:off x="6825375" y="7142496"/>
          <a:ext cx="2159208" cy="2159208"/>
        </a:xfrm>
        <a:prstGeom prst="ellipse">
          <a:avLst/>
        </a:prstGeom>
        <a:solidFill>
          <a:srgbClr val="007B8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DINKES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7141584" y="7458705"/>
        <a:ext cx="1526790" cy="1526790"/>
      </dsp:txXfrm>
    </dsp:sp>
    <dsp:sp modelId="{4C0A20AF-EF93-426D-8930-EAB00C8E3B4D}">
      <dsp:nvSpPr>
        <dsp:cNvPr id="0" name=""/>
        <dsp:cNvSpPr/>
      </dsp:nvSpPr>
      <dsp:spPr>
        <a:xfrm>
          <a:off x="5097548" y="7142496"/>
          <a:ext cx="2159208" cy="2159208"/>
        </a:xfrm>
        <a:prstGeom prst="ellipse">
          <a:avLst/>
        </a:prstGeom>
        <a:solidFill>
          <a:srgbClr val="000038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PUPR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5413757" y="7458705"/>
        <a:ext cx="1526790" cy="1526790"/>
      </dsp:txXfrm>
    </dsp:sp>
    <dsp:sp modelId="{F07A2773-FAF4-418D-930B-10E3E767A68C}">
      <dsp:nvSpPr>
        <dsp:cNvPr id="0" name=""/>
        <dsp:cNvSpPr/>
      </dsp:nvSpPr>
      <dsp:spPr>
        <a:xfrm>
          <a:off x="3567634" y="6339535"/>
          <a:ext cx="2159208" cy="2159208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PERKIM LH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883843" y="6655744"/>
        <a:ext cx="1526790" cy="1526790"/>
      </dsp:txXfrm>
    </dsp:sp>
    <dsp:sp modelId="{7A68E467-6F9E-4838-94E2-9F6E7F491180}">
      <dsp:nvSpPr>
        <dsp:cNvPr id="0" name=""/>
        <dsp:cNvSpPr/>
      </dsp:nvSpPr>
      <dsp:spPr>
        <a:xfrm>
          <a:off x="2586117" y="4917562"/>
          <a:ext cx="2159208" cy="2159208"/>
        </a:xfrm>
        <a:prstGeom prst="ellipse">
          <a:avLst/>
        </a:prstGeom>
        <a:solidFill>
          <a:srgbClr val="00C268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DINSOS</a:t>
          </a:r>
        </a:p>
      </dsp:txBody>
      <dsp:txXfrm>
        <a:off x="2902326" y="5233771"/>
        <a:ext cx="1526790" cy="1526790"/>
      </dsp:txXfrm>
    </dsp:sp>
    <dsp:sp modelId="{CD7A06CC-EAD9-4185-A329-4791B145D561}">
      <dsp:nvSpPr>
        <dsp:cNvPr id="0" name=""/>
        <dsp:cNvSpPr/>
      </dsp:nvSpPr>
      <dsp:spPr>
        <a:xfrm>
          <a:off x="2377851" y="3202334"/>
          <a:ext cx="2159208" cy="2159208"/>
        </a:xfrm>
        <a:prstGeom prst="ellipse">
          <a:avLst/>
        </a:prstGeom>
        <a:solidFill>
          <a:srgbClr val="24597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KECAMATAN DAN KELURAHAN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694060" y="3518543"/>
        <a:ext cx="1526790" cy="1526790"/>
      </dsp:txXfrm>
    </dsp:sp>
    <dsp:sp modelId="{47E96396-DA37-4524-AD3C-68DFCD9A42C9}">
      <dsp:nvSpPr>
        <dsp:cNvPr id="0" name=""/>
        <dsp:cNvSpPr/>
      </dsp:nvSpPr>
      <dsp:spPr>
        <a:xfrm>
          <a:off x="2990546" y="1586788"/>
          <a:ext cx="2159208" cy="2159208"/>
        </a:xfrm>
        <a:prstGeom prst="ellipse">
          <a:avLst/>
        </a:prstGeom>
        <a:solidFill>
          <a:srgbClr val="007B8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KOMINFO</a:t>
          </a:r>
        </a:p>
      </dsp:txBody>
      <dsp:txXfrm>
        <a:off x="3306755" y="1902997"/>
        <a:ext cx="1526790" cy="1526790"/>
      </dsp:txXfrm>
    </dsp:sp>
    <dsp:sp modelId="{65A0B2AF-DCFC-4864-A95D-1A0AE1F544F2}">
      <dsp:nvSpPr>
        <dsp:cNvPr id="0" name=""/>
        <dsp:cNvSpPr/>
      </dsp:nvSpPr>
      <dsp:spPr>
        <a:xfrm>
          <a:off x="4283843" y="441028"/>
          <a:ext cx="2159208" cy="2159208"/>
        </a:xfrm>
        <a:prstGeom prst="ellipse">
          <a:avLst/>
        </a:prstGeom>
        <a:solidFill>
          <a:srgbClr val="000038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BPJS </a:t>
          </a:r>
          <a:r>
            <a:rPr lang="en-US" sz="1200" b="1" kern="1200" dirty="0">
              <a:solidFill>
                <a:schemeClr val="tx1"/>
              </a:solidFill>
            </a:rPr>
            <a:t>KETENAGAKERJAAN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4600052" y="757237"/>
        <a:ext cx="1526790" cy="15267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F593D-4E06-423D-9DDE-DEC74BD55118}">
      <dsp:nvSpPr>
        <dsp:cNvPr id="0" name=""/>
        <dsp:cNvSpPr/>
      </dsp:nvSpPr>
      <dsp:spPr>
        <a:xfrm>
          <a:off x="2505296" y="324725"/>
          <a:ext cx="4406612" cy="4406612"/>
        </a:xfrm>
        <a:prstGeom prst="pie">
          <a:avLst>
            <a:gd name="adj1" fmla="val 16200000"/>
            <a:gd name="adj2" fmla="val 20520000"/>
          </a:avLst>
        </a:prstGeom>
        <a:solidFill>
          <a:srgbClr val="FFB8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Meningkatnya</a:t>
          </a:r>
          <a:r>
            <a:rPr lang="en-US" sz="1700" kern="1200" dirty="0"/>
            <a:t> </a:t>
          </a:r>
          <a:r>
            <a:rPr lang="en-US" sz="1700" kern="1200" dirty="0" err="1"/>
            <a:t>kesempatan</a:t>
          </a:r>
          <a:r>
            <a:rPr lang="en-US" sz="1700" kern="1200" dirty="0"/>
            <a:t> </a:t>
          </a:r>
          <a:r>
            <a:rPr lang="en-US" sz="1700" kern="1200" dirty="0" err="1"/>
            <a:t>kerja</a:t>
          </a:r>
          <a:endParaRPr lang="en-US" sz="1700" kern="1200" dirty="0"/>
        </a:p>
      </dsp:txBody>
      <dsp:txXfrm>
        <a:off x="4804079" y="1065455"/>
        <a:ext cx="1416411" cy="944274"/>
      </dsp:txXfrm>
    </dsp:sp>
    <dsp:sp modelId="{20C65E7F-29D2-4EBB-982E-728D6EB0E07D}">
      <dsp:nvSpPr>
        <dsp:cNvPr id="0" name=""/>
        <dsp:cNvSpPr/>
      </dsp:nvSpPr>
      <dsp:spPr>
        <a:xfrm>
          <a:off x="2543067" y="442235"/>
          <a:ext cx="4406612" cy="4406612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Meningkatnya</a:t>
          </a:r>
          <a:r>
            <a:rPr lang="en-US" sz="1700" kern="1200" dirty="0"/>
            <a:t> </a:t>
          </a:r>
          <a:r>
            <a:rPr lang="en-US" sz="1700" kern="1200" dirty="0" err="1"/>
            <a:t>produktivitas</a:t>
          </a:r>
          <a:r>
            <a:rPr lang="en-US" sz="1700" kern="1200" dirty="0"/>
            <a:t> </a:t>
          </a:r>
          <a:r>
            <a:rPr lang="en-US" sz="1700" kern="1200" dirty="0" err="1"/>
            <a:t>tenaga</a:t>
          </a:r>
          <a:r>
            <a:rPr lang="en-US" sz="1700" kern="1200" dirty="0"/>
            <a:t> </a:t>
          </a:r>
          <a:r>
            <a:rPr lang="en-US" sz="1700" kern="1200" dirty="0" err="1"/>
            <a:t>kerja</a:t>
          </a:r>
          <a:endParaRPr lang="en-US" sz="1700" kern="1200" dirty="0"/>
        </a:p>
      </dsp:txBody>
      <dsp:txXfrm>
        <a:off x="5381135" y="2455637"/>
        <a:ext cx="1311491" cy="1049193"/>
      </dsp:txXfrm>
    </dsp:sp>
    <dsp:sp modelId="{6A145451-F5AA-4E75-852B-D9D35872277A}">
      <dsp:nvSpPr>
        <dsp:cNvPr id="0" name=""/>
        <dsp:cNvSpPr/>
      </dsp:nvSpPr>
      <dsp:spPr>
        <a:xfrm>
          <a:off x="2443393" y="514629"/>
          <a:ext cx="4406612" cy="4406612"/>
        </a:xfrm>
        <a:prstGeom prst="pie">
          <a:avLst>
            <a:gd name="adj1" fmla="val 3240000"/>
            <a:gd name="adj2" fmla="val 7560000"/>
          </a:avLst>
        </a:prstGeom>
        <a:solidFill>
          <a:srgbClr val="33333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Meningkatnya</a:t>
          </a:r>
          <a:r>
            <a:rPr lang="en-US" sz="1700" kern="1200" dirty="0"/>
            <a:t> </a:t>
          </a:r>
          <a:r>
            <a:rPr lang="en-US" sz="1700" kern="1200" dirty="0" err="1"/>
            <a:t>Peluang</a:t>
          </a:r>
          <a:r>
            <a:rPr lang="en-US" sz="1700" kern="1200" dirty="0"/>
            <a:t> </a:t>
          </a:r>
          <a:r>
            <a:rPr lang="en-US" sz="1700" kern="1200" dirty="0" err="1"/>
            <a:t>Investasi</a:t>
          </a:r>
          <a:endParaRPr lang="en-US" sz="1700" kern="1200" dirty="0"/>
        </a:p>
      </dsp:txBody>
      <dsp:txXfrm>
        <a:off x="4017183" y="3609749"/>
        <a:ext cx="1259032" cy="1154112"/>
      </dsp:txXfrm>
    </dsp:sp>
    <dsp:sp modelId="{C2FE478E-2223-4493-B2FC-85A40347EB41}">
      <dsp:nvSpPr>
        <dsp:cNvPr id="0" name=""/>
        <dsp:cNvSpPr/>
      </dsp:nvSpPr>
      <dsp:spPr>
        <a:xfrm>
          <a:off x="2343720" y="442235"/>
          <a:ext cx="4406612" cy="4406612"/>
        </a:xfrm>
        <a:prstGeom prst="pie">
          <a:avLst>
            <a:gd name="adj1" fmla="val 7560000"/>
            <a:gd name="adj2" fmla="val 11880000"/>
          </a:avLst>
        </a:prstGeom>
        <a:solidFill>
          <a:srgbClr val="00A89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Meningkatnya</a:t>
          </a:r>
          <a:r>
            <a:rPr lang="en-US" sz="1700" kern="1200" dirty="0"/>
            <a:t> </a:t>
          </a:r>
          <a:r>
            <a:rPr lang="en-US" sz="1700" kern="1200" dirty="0" err="1"/>
            <a:t>kinerja</a:t>
          </a:r>
          <a:r>
            <a:rPr lang="en-US" sz="1700" kern="1200" dirty="0"/>
            <a:t> </a:t>
          </a:r>
          <a:r>
            <a:rPr lang="en-US" sz="1700" kern="1200" dirty="0" err="1"/>
            <a:t>pelayanan</a:t>
          </a:r>
          <a:r>
            <a:rPr lang="en-US" sz="1700" kern="1200" dirty="0"/>
            <a:t> </a:t>
          </a:r>
          <a:r>
            <a:rPr lang="en-US" sz="1700" kern="1200" dirty="0" err="1"/>
            <a:t>Perizinan</a:t>
          </a:r>
          <a:r>
            <a:rPr lang="en-US" sz="1700" kern="1200" dirty="0"/>
            <a:t> </a:t>
          </a:r>
          <a:r>
            <a:rPr lang="en-US" sz="1700" kern="1200" dirty="0" err="1"/>
            <a:t>Terpadu</a:t>
          </a:r>
          <a:endParaRPr lang="en-US" sz="1700" kern="1200" dirty="0"/>
        </a:p>
      </dsp:txBody>
      <dsp:txXfrm>
        <a:off x="2600772" y="2455637"/>
        <a:ext cx="1311491" cy="1049193"/>
      </dsp:txXfrm>
    </dsp:sp>
    <dsp:sp modelId="{794C948C-3FF8-48E6-B4AC-9F84CF6FCF14}">
      <dsp:nvSpPr>
        <dsp:cNvPr id="0" name=""/>
        <dsp:cNvSpPr/>
      </dsp:nvSpPr>
      <dsp:spPr>
        <a:xfrm>
          <a:off x="2381491" y="324725"/>
          <a:ext cx="4406612" cy="4406612"/>
        </a:xfrm>
        <a:prstGeom prst="pie">
          <a:avLst>
            <a:gd name="adj1" fmla="val 11880000"/>
            <a:gd name="adj2" fmla="val 16200000"/>
          </a:avLst>
        </a:prstGeom>
        <a:solidFill>
          <a:srgbClr val="F4F7F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chemeClr val="bg1"/>
              </a:solidFill>
            </a:rPr>
            <a:t>Meningkatnya</a:t>
          </a:r>
          <a:r>
            <a:rPr lang="en-US" sz="1700" kern="1200" dirty="0">
              <a:solidFill>
                <a:schemeClr val="bg1"/>
              </a:solidFill>
            </a:rPr>
            <a:t> </a:t>
          </a:r>
          <a:r>
            <a:rPr lang="en-US" sz="1700" kern="1200" dirty="0" err="1">
              <a:solidFill>
                <a:schemeClr val="bg1"/>
              </a:solidFill>
            </a:rPr>
            <a:t>kinerja</a:t>
          </a:r>
          <a:r>
            <a:rPr lang="en-US" sz="1700" kern="1200" dirty="0">
              <a:solidFill>
                <a:schemeClr val="bg1"/>
              </a:solidFill>
            </a:rPr>
            <a:t> </a:t>
          </a:r>
          <a:r>
            <a:rPr lang="en-US" sz="1700" kern="1200" dirty="0" err="1">
              <a:solidFill>
                <a:schemeClr val="bg1"/>
              </a:solidFill>
            </a:rPr>
            <a:t>perangkat</a:t>
          </a:r>
          <a:r>
            <a:rPr lang="en-US" sz="1700" kern="1200" dirty="0">
              <a:solidFill>
                <a:schemeClr val="bg1"/>
              </a:solidFill>
            </a:rPr>
            <a:t> </a:t>
          </a:r>
          <a:r>
            <a:rPr lang="en-US" sz="1700" kern="1200" dirty="0" err="1">
              <a:solidFill>
                <a:schemeClr val="bg1"/>
              </a:solidFill>
            </a:rPr>
            <a:t>daerah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3072909" y="1065455"/>
        <a:ext cx="1416411" cy="944274"/>
      </dsp:txXfrm>
    </dsp:sp>
    <dsp:sp modelId="{10726A55-C65C-4D89-BD4F-999B32BCF32F}">
      <dsp:nvSpPr>
        <dsp:cNvPr id="0" name=""/>
        <dsp:cNvSpPr/>
      </dsp:nvSpPr>
      <dsp:spPr>
        <a:xfrm>
          <a:off x="2232298" y="51935"/>
          <a:ext cx="4952192" cy="4952192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23A94E-1B2E-45CA-A39C-12565B142917}">
      <dsp:nvSpPr>
        <dsp:cNvPr id="0" name=""/>
        <dsp:cNvSpPr/>
      </dsp:nvSpPr>
      <dsp:spPr>
        <a:xfrm>
          <a:off x="2270581" y="169406"/>
          <a:ext cx="4952192" cy="4952192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F73C44-99B0-49A1-9A7A-72598101D8D9}">
      <dsp:nvSpPr>
        <dsp:cNvPr id="0" name=""/>
        <dsp:cNvSpPr/>
      </dsp:nvSpPr>
      <dsp:spPr>
        <a:xfrm>
          <a:off x="2170603" y="242021"/>
          <a:ext cx="4952192" cy="4952192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83036D-8E71-41A7-9EEA-5A8D72E160E3}">
      <dsp:nvSpPr>
        <dsp:cNvPr id="0" name=""/>
        <dsp:cNvSpPr/>
      </dsp:nvSpPr>
      <dsp:spPr>
        <a:xfrm>
          <a:off x="2070625" y="169406"/>
          <a:ext cx="4952192" cy="4952192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7C93DF-F5A7-48FD-8BEF-B6E439DA679C}">
      <dsp:nvSpPr>
        <dsp:cNvPr id="0" name=""/>
        <dsp:cNvSpPr/>
      </dsp:nvSpPr>
      <dsp:spPr>
        <a:xfrm>
          <a:off x="2108908" y="51935"/>
          <a:ext cx="4952192" cy="4952192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8288005" cy="10287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3457577" cy="10287002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4637" y="1683545"/>
            <a:ext cx="13187363" cy="3581400"/>
          </a:xfrm>
        </p:spPr>
        <p:txBody>
          <a:bodyPr anchor="b">
            <a:normAutofit/>
          </a:bodyPr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4637" y="5403057"/>
            <a:ext cx="13187363" cy="2483643"/>
          </a:xfrm>
        </p:spPr>
        <p:txBody>
          <a:bodyPr>
            <a:normAutofit/>
          </a:bodyPr>
          <a:lstStyle>
            <a:lvl1pPr marL="0" indent="0" algn="l">
              <a:buNone/>
              <a:defRPr sz="3000" cap="all" baseline="0">
                <a:solidFill>
                  <a:schemeClr val="tx2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16267" y="8115302"/>
            <a:ext cx="4114800" cy="54768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4636" y="8115302"/>
            <a:ext cx="7687329" cy="5476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845367" y="8115299"/>
            <a:ext cx="1156634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6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6" y="6456997"/>
            <a:ext cx="14868533" cy="1229033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2117" y="909639"/>
            <a:ext cx="14868531" cy="4949667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4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047" y="7686030"/>
            <a:ext cx="14866289" cy="102370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4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85" y="914400"/>
            <a:ext cx="14858933" cy="5143500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116" y="6629399"/>
            <a:ext cx="14856689" cy="2057399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42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18" y="914399"/>
            <a:ext cx="13954128" cy="4122644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580967" y="5048336"/>
            <a:ext cx="13128449" cy="823452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117" y="6464879"/>
            <a:ext cx="14859003" cy="2234244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355268" y="1098591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5806055" y="4147458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4577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6" y="3201062"/>
            <a:ext cx="14859002" cy="376775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047" y="6986483"/>
            <a:ext cx="14856758" cy="1710966"/>
          </a:xfrm>
        </p:spPr>
        <p:txBody>
          <a:bodyPr anchor="t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712120" y="914400"/>
            <a:ext cx="14858997" cy="2857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712116" y="4011695"/>
            <a:ext cx="4795349" cy="10287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691878" y="5040395"/>
            <a:ext cx="4813103" cy="364640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72150" y="4016453"/>
            <a:ext cx="4776578" cy="10287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756320" y="5045153"/>
            <a:ext cx="4793745" cy="364640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778663" y="4011695"/>
            <a:ext cx="4792452" cy="10287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778663" y="5040395"/>
            <a:ext cx="4792452" cy="364640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47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712117" y="914400"/>
            <a:ext cx="14858999" cy="2857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712120" y="6606894"/>
            <a:ext cx="4792860" cy="86439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712120" y="4000497"/>
            <a:ext cx="4792860" cy="2286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712120" y="7471288"/>
            <a:ext cx="4792860" cy="1226765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33580" y="6606894"/>
            <a:ext cx="4800600" cy="86439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733580" y="4000497"/>
            <a:ext cx="4798410" cy="2286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31390" y="7471286"/>
            <a:ext cx="4800600" cy="1215513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778851" y="6606893"/>
            <a:ext cx="4786112" cy="86439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1778664" y="4000497"/>
            <a:ext cx="4792454" cy="2286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778663" y="7471281"/>
            <a:ext cx="4792452" cy="1215518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01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92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563601" y="914399"/>
            <a:ext cx="3007517" cy="77724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12115" y="914399"/>
            <a:ext cx="11622885" cy="77724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19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5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7" y="2128840"/>
            <a:ext cx="14859000" cy="4279106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2117" y="6636543"/>
            <a:ext cx="14859000" cy="2062164"/>
          </a:xfrm>
        </p:spPr>
        <p:txBody>
          <a:bodyPr>
            <a:normAutofit/>
          </a:bodyPr>
          <a:lstStyle>
            <a:lvl1pPr marL="0" indent="0">
              <a:buNone/>
              <a:defRPr sz="27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6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2116" y="3374229"/>
            <a:ext cx="7317584" cy="53125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1" y="3374229"/>
            <a:ext cx="7312817" cy="53125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6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7" y="928690"/>
            <a:ext cx="14859000" cy="22169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5029" y="3374229"/>
            <a:ext cx="6974675" cy="1235868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12116" y="4610096"/>
            <a:ext cx="7317587" cy="40767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01212" y="3374228"/>
            <a:ext cx="6969903" cy="1235868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4610096"/>
            <a:ext cx="7312815" cy="40767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95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9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2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058" y="914402"/>
            <a:ext cx="5784056" cy="245982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4301" y="888999"/>
            <a:ext cx="8836814" cy="779780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0058" y="3374229"/>
            <a:ext cx="5784056" cy="531257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94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20" y="914400"/>
            <a:ext cx="8901762" cy="245982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071082" y="914402"/>
            <a:ext cx="5500035" cy="77723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116" y="3374229"/>
            <a:ext cx="8901767" cy="531257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8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8288005" cy="10287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21432" y="1"/>
            <a:ext cx="18080832" cy="10287002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12120" y="927777"/>
            <a:ext cx="14858997" cy="2217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2119" y="3374230"/>
            <a:ext cx="14858999" cy="5312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85382" y="882491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2117" y="8824913"/>
            <a:ext cx="935896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5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14482" y="8824912"/>
            <a:ext cx="115663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219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SzPct val="125000"/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onal Stripe 4">
            <a:extLst>
              <a:ext uri="{FF2B5EF4-FFF2-40B4-BE49-F238E27FC236}">
                <a16:creationId xmlns:a16="http://schemas.microsoft.com/office/drawing/2014/main" id="{B1FE8BBF-8232-66CD-B5DE-ED5D4CB7B36D}"/>
              </a:ext>
            </a:extLst>
          </p:cNvPr>
          <p:cNvSpPr/>
          <p:nvPr/>
        </p:nvSpPr>
        <p:spPr>
          <a:xfrm rot="17671481">
            <a:off x="1022510" y="6434737"/>
            <a:ext cx="1737888" cy="1935713"/>
          </a:xfrm>
          <a:prstGeom prst="diagStripe">
            <a:avLst>
              <a:gd name="adj" fmla="val 39851"/>
            </a:avLst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rgbClr val="24597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C822FBF-DB8A-DF41-3424-8634127594EA}"/>
              </a:ext>
            </a:extLst>
          </p:cNvPr>
          <p:cNvSpPr/>
          <p:nvPr/>
        </p:nvSpPr>
        <p:spPr>
          <a:xfrm>
            <a:off x="1865387" y="3608685"/>
            <a:ext cx="5486400" cy="5486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999B71-5973-EC0B-5C70-B3A59099F84B}"/>
              </a:ext>
            </a:extLst>
          </p:cNvPr>
          <p:cNvSpPr txBox="1"/>
          <p:nvPr/>
        </p:nvSpPr>
        <p:spPr>
          <a:xfrm>
            <a:off x="10923684" y="3371075"/>
            <a:ext cx="40869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CROSS CUTTING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126BF4-89C0-F530-2CD0-E4356C2A1824}"/>
              </a:ext>
            </a:extLst>
          </p:cNvPr>
          <p:cNvSpPr txBox="1"/>
          <p:nvPr/>
        </p:nvSpPr>
        <p:spPr>
          <a:xfrm>
            <a:off x="9514676" y="4266337"/>
            <a:ext cx="69049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DINAS PENANAMAN MODAL DAN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PELAYANAN TERPADU SATU PINTU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KOTA PADANG PANJANG</a:t>
            </a:r>
          </a:p>
        </p:txBody>
      </p:sp>
      <p:grpSp>
        <p:nvGrpSpPr>
          <p:cNvPr id="15" name="Group 28">
            <a:extLst>
              <a:ext uri="{FF2B5EF4-FFF2-40B4-BE49-F238E27FC236}">
                <a16:creationId xmlns:a16="http://schemas.microsoft.com/office/drawing/2014/main" id="{12E00F41-E7CA-6950-06AD-8BF45C6457D1}"/>
              </a:ext>
            </a:extLst>
          </p:cNvPr>
          <p:cNvGrpSpPr/>
          <p:nvPr/>
        </p:nvGrpSpPr>
        <p:grpSpPr>
          <a:xfrm>
            <a:off x="377067" y="195630"/>
            <a:ext cx="5290092" cy="1003159"/>
            <a:chOff x="149324" y="35976"/>
            <a:chExt cx="7053455" cy="1337545"/>
          </a:xfrm>
        </p:grpSpPr>
        <p:sp>
          <p:nvSpPr>
            <p:cNvPr id="16" name="Freeform 29">
              <a:extLst>
                <a:ext uri="{FF2B5EF4-FFF2-40B4-BE49-F238E27FC236}">
                  <a16:creationId xmlns:a16="http://schemas.microsoft.com/office/drawing/2014/main" id="{15A1F26D-81EB-850C-C65B-E275A70DE222}"/>
                </a:ext>
              </a:extLst>
            </p:cNvPr>
            <p:cNvSpPr/>
            <p:nvPr/>
          </p:nvSpPr>
          <p:spPr>
            <a:xfrm>
              <a:off x="149324" y="86776"/>
              <a:ext cx="1275377" cy="1286745"/>
            </a:xfrm>
            <a:custGeom>
              <a:avLst/>
              <a:gdLst/>
              <a:ahLst/>
              <a:cxnLst/>
              <a:rect l="l" t="t" r="r" b="b"/>
              <a:pathLst>
                <a:path w="1506332" h="1678933">
                  <a:moveTo>
                    <a:pt x="0" y="0"/>
                  </a:moveTo>
                  <a:lnTo>
                    <a:pt x="1506332" y="0"/>
                  </a:lnTo>
                  <a:lnTo>
                    <a:pt x="1506332" y="1678933"/>
                  </a:lnTo>
                  <a:lnTo>
                    <a:pt x="0" y="1678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7" name="TextBox 30">
              <a:extLst>
                <a:ext uri="{FF2B5EF4-FFF2-40B4-BE49-F238E27FC236}">
                  <a16:creationId xmlns:a16="http://schemas.microsoft.com/office/drawing/2014/main" id="{F401AC20-CAD7-FE9A-44E2-F29882731319}"/>
                </a:ext>
              </a:extLst>
            </p:cNvPr>
            <p:cNvSpPr txBox="1"/>
            <p:nvPr/>
          </p:nvSpPr>
          <p:spPr>
            <a:xfrm>
              <a:off x="1750620" y="35976"/>
              <a:ext cx="5452159" cy="12507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488"/>
                </a:lnSpc>
                <a:spcBef>
                  <a:spcPct val="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TT Hoves" panose="020B0604020202020204" charset="0"/>
                  <a:ea typeface="TT Hoves Bold"/>
                  <a:cs typeface="TT Hoves Bold"/>
                  <a:sym typeface="TT Hoves Bold"/>
                </a:rPr>
                <a:t>DINAS PENANAMAN MODAL DAN PELAYANAN TERPADU SATU PINTU KOTA PADANG PANJANG</a:t>
              </a:r>
            </a:p>
          </p:txBody>
        </p:sp>
      </p:grpSp>
      <p:sp>
        <p:nvSpPr>
          <p:cNvPr id="20" name="Diagonal Stripe 19">
            <a:extLst>
              <a:ext uri="{FF2B5EF4-FFF2-40B4-BE49-F238E27FC236}">
                <a16:creationId xmlns:a16="http://schemas.microsoft.com/office/drawing/2014/main" id="{6B40B546-88C6-AFDF-4E13-F31BFC265C9B}"/>
              </a:ext>
            </a:extLst>
          </p:cNvPr>
          <p:cNvSpPr/>
          <p:nvPr/>
        </p:nvSpPr>
        <p:spPr>
          <a:xfrm rot="14949754">
            <a:off x="2593800" y="8192718"/>
            <a:ext cx="1899000" cy="1804734"/>
          </a:xfrm>
          <a:prstGeom prst="diagStripe">
            <a:avLst>
              <a:gd name="adj" fmla="val 39851"/>
            </a:avLst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rgbClr val="245972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iagonal Stripe 20">
            <a:extLst>
              <a:ext uri="{FF2B5EF4-FFF2-40B4-BE49-F238E27FC236}">
                <a16:creationId xmlns:a16="http://schemas.microsoft.com/office/drawing/2014/main" id="{3E63EC32-8394-17DC-9773-46546335744A}"/>
              </a:ext>
            </a:extLst>
          </p:cNvPr>
          <p:cNvSpPr/>
          <p:nvPr/>
        </p:nvSpPr>
        <p:spPr>
          <a:xfrm rot="20885160">
            <a:off x="1163035" y="4265327"/>
            <a:ext cx="1404705" cy="1873974"/>
          </a:xfrm>
          <a:prstGeom prst="diagStripe">
            <a:avLst>
              <a:gd name="adj" fmla="val 39851"/>
            </a:avLst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rgbClr val="24597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8">
            <a:extLst>
              <a:ext uri="{FF2B5EF4-FFF2-40B4-BE49-F238E27FC236}">
                <a16:creationId xmlns:a16="http://schemas.microsoft.com/office/drawing/2014/main" id="{57AE54E2-BCA6-E5FB-5550-9211A1DE424F}"/>
              </a:ext>
            </a:extLst>
          </p:cNvPr>
          <p:cNvSpPr/>
          <p:nvPr/>
        </p:nvSpPr>
        <p:spPr>
          <a:xfrm>
            <a:off x="10363200" y="3619500"/>
            <a:ext cx="2180780" cy="5880980"/>
          </a:xfrm>
          <a:custGeom>
            <a:avLst/>
            <a:gdLst/>
            <a:ahLst/>
            <a:cxnLst/>
            <a:rect l="l" t="t" r="r" b="b"/>
            <a:pathLst>
              <a:path w="9446926" h="8382000">
                <a:moveTo>
                  <a:pt x="0" y="0"/>
                </a:moveTo>
                <a:lnTo>
                  <a:pt x="9446926" y="0"/>
                </a:lnTo>
                <a:lnTo>
                  <a:pt x="9446926" y="8382000"/>
                </a:lnTo>
                <a:lnTo>
                  <a:pt x="0" y="838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36154" t="-42039" r="2964" b="-488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5" name="Freeform 8">
            <a:extLst>
              <a:ext uri="{FF2B5EF4-FFF2-40B4-BE49-F238E27FC236}">
                <a16:creationId xmlns:a16="http://schemas.microsoft.com/office/drawing/2014/main" id="{D7EA2074-A1CD-F929-8616-B2F07C01F68E}"/>
              </a:ext>
            </a:extLst>
          </p:cNvPr>
          <p:cNvSpPr/>
          <p:nvPr/>
        </p:nvSpPr>
        <p:spPr>
          <a:xfrm>
            <a:off x="3048000" y="1181100"/>
            <a:ext cx="4423560" cy="8353193"/>
          </a:xfrm>
          <a:custGeom>
            <a:avLst/>
            <a:gdLst/>
            <a:ahLst/>
            <a:cxnLst/>
            <a:rect l="l" t="t" r="r" b="b"/>
            <a:pathLst>
              <a:path w="9446926" h="8382000">
                <a:moveTo>
                  <a:pt x="0" y="0"/>
                </a:moveTo>
                <a:lnTo>
                  <a:pt x="9446926" y="0"/>
                </a:lnTo>
                <a:lnTo>
                  <a:pt x="9446926" y="8382000"/>
                </a:lnTo>
                <a:lnTo>
                  <a:pt x="0" y="838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" r="-113559" b="-344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2" name="Group 2"/>
          <p:cNvGrpSpPr/>
          <p:nvPr/>
        </p:nvGrpSpPr>
        <p:grpSpPr>
          <a:xfrm>
            <a:off x="13040941" y="1351647"/>
            <a:ext cx="4423560" cy="2601228"/>
            <a:chOff x="0" y="0"/>
            <a:chExt cx="1165053" cy="6850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65053" cy="685097"/>
            </a:xfrm>
            <a:custGeom>
              <a:avLst/>
              <a:gdLst/>
              <a:ahLst/>
              <a:cxnLst/>
              <a:rect l="l" t="t" r="r" b="b"/>
              <a:pathLst>
                <a:path w="1165053" h="685097">
                  <a:moveTo>
                    <a:pt x="43754" y="0"/>
                  </a:moveTo>
                  <a:lnTo>
                    <a:pt x="1121299" y="0"/>
                  </a:lnTo>
                  <a:cubicBezTo>
                    <a:pt x="1132903" y="0"/>
                    <a:pt x="1144032" y="4610"/>
                    <a:pt x="1152238" y="12815"/>
                  </a:cubicBezTo>
                  <a:cubicBezTo>
                    <a:pt x="1160443" y="21021"/>
                    <a:pt x="1165053" y="32150"/>
                    <a:pt x="1165053" y="43754"/>
                  </a:cubicBezTo>
                  <a:lnTo>
                    <a:pt x="1165053" y="641343"/>
                  </a:lnTo>
                  <a:cubicBezTo>
                    <a:pt x="1165053" y="652947"/>
                    <a:pt x="1160443" y="664076"/>
                    <a:pt x="1152238" y="672282"/>
                  </a:cubicBezTo>
                  <a:cubicBezTo>
                    <a:pt x="1144032" y="680487"/>
                    <a:pt x="1132903" y="685097"/>
                    <a:pt x="1121299" y="685097"/>
                  </a:cubicBezTo>
                  <a:lnTo>
                    <a:pt x="43754" y="685097"/>
                  </a:lnTo>
                  <a:cubicBezTo>
                    <a:pt x="32150" y="685097"/>
                    <a:pt x="21021" y="680487"/>
                    <a:pt x="12815" y="672282"/>
                  </a:cubicBezTo>
                  <a:cubicBezTo>
                    <a:pt x="4610" y="664076"/>
                    <a:pt x="0" y="652947"/>
                    <a:pt x="0" y="641343"/>
                  </a:cubicBezTo>
                  <a:lnTo>
                    <a:pt x="0" y="43754"/>
                  </a:lnTo>
                  <a:cubicBezTo>
                    <a:pt x="0" y="32150"/>
                    <a:pt x="4610" y="21021"/>
                    <a:pt x="12815" y="12815"/>
                  </a:cubicBezTo>
                  <a:cubicBezTo>
                    <a:pt x="21021" y="4610"/>
                    <a:pt x="32150" y="0"/>
                    <a:pt x="4375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165053" cy="7041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040941" y="6443211"/>
            <a:ext cx="4423560" cy="2601228"/>
            <a:chOff x="0" y="0"/>
            <a:chExt cx="1165053" cy="68509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65053" cy="685097"/>
            </a:xfrm>
            <a:custGeom>
              <a:avLst/>
              <a:gdLst/>
              <a:ahLst/>
              <a:cxnLst/>
              <a:rect l="l" t="t" r="r" b="b"/>
              <a:pathLst>
                <a:path w="1165053" h="685097">
                  <a:moveTo>
                    <a:pt x="43754" y="0"/>
                  </a:moveTo>
                  <a:lnTo>
                    <a:pt x="1121299" y="0"/>
                  </a:lnTo>
                  <a:cubicBezTo>
                    <a:pt x="1132903" y="0"/>
                    <a:pt x="1144032" y="4610"/>
                    <a:pt x="1152238" y="12815"/>
                  </a:cubicBezTo>
                  <a:cubicBezTo>
                    <a:pt x="1160443" y="21021"/>
                    <a:pt x="1165053" y="32150"/>
                    <a:pt x="1165053" y="43754"/>
                  </a:cubicBezTo>
                  <a:lnTo>
                    <a:pt x="1165053" y="641343"/>
                  </a:lnTo>
                  <a:cubicBezTo>
                    <a:pt x="1165053" y="652947"/>
                    <a:pt x="1160443" y="664076"/>
                    <a:pt x="1152238" y="672282"/>
                  </a:cubicBezTo>
                  <a:cubicBezTo>
                    <a:pt x="1144032" y="680487"/>
                    <a:pt x="1132903" y="685097"/>
                    <a:pt x="1121299" y="685097"/>
                  </a:cubicBezTo>
                  <a:lnTo>
                    <a:pt x="43754" y="685097"/>
                  </a:lnTo>
                  <a:cubicBezTo>
                    <a:pt x="32150" y="685097"/>
                    <a:pt x="21021" y="680487"/>
                    <a:pt x="12815" y="672282"/>
                  </a:cubicBezTo>
                  <a:cubicBezTo>
                    <a:pt x="4610" y="664076"/>
                    <a:pt x="0" y="652947"/>
                    <a:pt x="0" y="641343"/>
                  </a:cubicBezTo>
                  <a:lnTo>
                    <a:pt x="0" y="43754"/>
                  </a:lnTo>
                  <a:cubicBezTo>
                    <a:pt x="0" y="32150"/>
                    <a:pt x="4610" y="21021"/>
                    <a:pt x="12815" y="12815"/>
                  </a:cubicBezTo>
                  <a:cubicBezTo>
                    <a:pt x="21021" y="4610"/>
                    <a:pt x="32150" y="0"/>
                    <a:pt x="4375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165053" cy="7041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048000" y="1181100"/>
            <a:ext cx="9446926" cy="3323993"/>
          </a:xfrm>
          <a:custGeom>
            <a:avLst/>
            <a:gdLst/>
            <a:ahLst/>
            <a:cxnLst/>
            <a:rect l="l" t="t" r="r" b="b"/>
            <a:pathLst>
              <a:path w="9446926" h="8382000">
                <a:moveTo>
                  <a:pt x="0" y="0"/>
                </a:moveTo>
                <a:lnTo>
                  <a:pt x="9446926" y="0"/>
                </a:lnTo>
                <a:lnTo>
                  <a:pt x="9446926" y="8382000"/>
                </a:lnTo>
                <a:lnTo>
                  <a:pt x="0" y="838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52167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9"/>
          <p:cNvSpPr/>
          <p:nvPr/>
        </p:nvSpPr>
        <p:spPr>
          <a:xfrm>
            <a:off x="12838676" y="2072670"/>
            <a:ext cx="1048991" cy="1311583"/>
          </a:xfrm>
          <a:custGeom>
            <a:avLst/>
            <a:gdLst/>
            <a:ahLst/>
            <a:cxnLst/>
            <a:rect l="l" t="t" r="r" b="b"/>
            <a:pathLst>
              <a:path w="1048991" h="1311583">
                <a:moveTo>
                  <a:pt x="0" y="0"/>
                </a:moveTo>
                <a:lnTo>
                  <a:pt x="1048991" y="0"/>
                </a:lnTo>
                <a:lnTo>
                  <a:pt x="1048991" y="1311583"/>
                </a:lnTo>
                <a:lnTo>
                  <a:pt x="0" y="1311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838676" y="7088034"/>
            <a:ext cx="1048991" cy="1311583"/>
          </a:xfrm>
          <a:custGeom>
            <a:avLst/>
            <a:gdLst/>
            <a:ahLst/>
            <a:cxnLst/>
            <a:rect l="l" t="t" r="r" b="b"/>
            <a:pathLst>
              <a:path w="1048991" h="1311583">
                <a:moveTo>
                  <a:pt x="0" y="0"/>
                </a:moveTo>
                <a:lnTo>
                  <a:pt x="1048991" y="0"/>
                </a:lnTo>
                <a:lnTo>
                  <a:pt x="1048991" y="1311582"/>
                </a:lnTo>
                <a:lnTo>
                  <a:pt x="0" y="13115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597089" y="1427847"/>
            <a:ext cx="4423560" cy="2601228"/>
            <a:chOff x="0" y="0"/>
            <a:chExt cx="1165053" cy="68509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65053" cy="685097"/>
            </a:xfrm>
            <a:custGeom>
              <a:avLst/>
              <a:gdLst/>
              <a:ahLst/>
              <a:cxnLst/>
              <a:rect l="l" t="t" r="r" b="b"/>
              <a:pathLst>
                <a:path w="1165053" h="685097">
                  <a:moveTo>
                    <a:pt x="43754" y="0"/>
                  </a:moveTo>
                  <a:lnTo>
                    <a:pt x="1121299" y="0"/>
                  </a:lnTo>
                  <a:cubicBezTo>
                    <a:pt x="1132903" y="0"/>
                    <a:pt x="1144032" y="4610"/>
                    <a:pt x="1152238" y="12815"/>
                  </a:cubicBezTo>
                  <a:cubicBezTo>
                    <a:pt x="1160443" y="21021"/>
                    <a:pt x="1165053" y="32150"/>
                    <a:pt x="1165053" y="43754"/>
                  </a:cubicBezTo>
                  <a:lnTo>
                    <a:pt x="1165053" y="641343"/>
                  </a:lnTo>
                  <a:cubicBezTo>
                    <a:pt x="1165053" y="652947"/>
                    <a:pt x="1160443" y="664076"/>
                    <a:pt x="1152238" y="672282"/>
                  </a:cubicBezTo>
                  <a:cubicBezTo>
                    <a:pt x="1144032" y="680487"/>
                    <a:pt x="1132903" y="685097"/>
                    <a:pt x="1121299" y="685097"/>
                  </a:cubicBezTo>
                  <a:lnTo>
                    <a:pt x="43754" y="685097"/>
                  </a:lnTo>
                  <a:cubicBezTo>
                    <a:pt x="32150" y="685097"/>
                    <a:pt x="21021" y="680487"/>
                    <a:pt x="12815" y="672282"/>
                  </a:cubicBezTo>
                  <a:cubicBezTo>
                    <a:pt x="4610" y="664076"/>
                    <a:pt x="0" y="652947"/>
                    <a:pt x="0" y="641343"/>
                  </a:cubicBezTo>
                  <a:lnTo>
                    <a:pt x="0" y="43754"/>
                  </a:lnTo>
                  <a:cubicBezTo>
                    <a:pt x="0" y="32150"/>
                    <a:pt x="4610" y="21021"/>
                    <a:pt x="12815" y="12815"/>
                  </a:cubicBezTo>
                  <a:cubicBezTo>
                    <a:pt x="21021" y="4610"/>
                    <a:pt x="32150" y="0"/>
                    <a:pt x="4375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1165053" cy="7041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394824" y="2072670"/>
            <a:ext cx="1048991" cy="1311583"/>
          </a:xfrm>
          <a:custGeom>
            <a:avLst/>
            <a:gdLst/>
            <a:ahLst/>
            <a:cxnLst/>
            <a:rect l="l" t="t" r="r" b="b"/>
            <a:pathLst>
              <a:path w="1048991" h="1311583">
                <a:moveTo>
                  <a:pt x="0" y="0"/>
                </a:moveTo>
                <a:lnTo>
                  <a:pt x="1048991" y="0"/>
                </a:lnTo>
                <a:lnTo>
                  <a:pt x="1048991" y="1311583"/>
                </a:lnTo>
                <a:lnTo>
                  <a:pt x="0" y="13115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971165" y="6443211"/>
            <a:ext cx="869786" cy="771738"/>
          </a:xfrm>
          <a:custGeom>
            <a:avLst/>
            <a:gdLst/>
            <a:ahLst/>
            <a:cxnLst/>
            <a:rect l="l" t="t" r="r" b="b"/>
            <a:pathLst>
              <a:path w="869786" h="771738">
                <a:moveTo>
                  <a:pt x="0" y="0"/>
                </a:moveTo>
                <a:lnTo>
                  <a:pt x="869787" y="0"/>
                </a:lnTo>
                <a:lnTo>
                  <a:pt x="869787" y="771738"/>
                </a:lnTo>
                <a:lnTo>
                  <a:pt x="0" y="7717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974895" y="2095797"/>
            <a:ext cx="928585" cy="896506"/>
          </a:xfrm>
          <a:custGeom>
            <a:avLst/>
            <a:gdLst/>
            <a:ahLst/>
            <a:cxnLst/>
            <a:rect l="l" t="t" r="r" b="b"/>
            <a:pathLst>
              <a:path w="928585" h="896506">
                <a:moveTo>
                  <a:pt x="0" y="0"/>
                </a:moveTo>
                <a:lnTo>
                  <a:pt x="928585" y="0"/>
                </a:lnTo>
                <a:lnTo>
                  <a:pt x="928585" y="896506"/>
                </a:lnTo>
                <a:lnTo>
                  <a:pt x="0" y="89650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4523876" y="6132328"/>
            <a:ext cx="1332084" cy="1082621"/>
          </a:xfrm>
          <a:custGeom>
            <a:avLst/>
            <a:gdLst/>
            <a:ahLst/>
            <a:cxnLst/>
            <a:rect l="l" t="t" r="r" b="b"/>
            <a:pathLst>
              <a:path w="1332084" h="1082621">
                <a:moveTo>
                  <a:pt x="0" y="0"/>
                </a:moveTo>
                <a:lnTo>
                  <a:pt x="1332084" y="0"/>
                </a:lnTo>
                <a:lnTo>
                  <a:pt x="1332084" y="1082621"/>
                </a:lnTo>
                <a:lnTo>
                  <a:pt x="0" y="108262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2766635" y="2383385"/>
            <a:ext cx="2919573" cy="806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Meningkatnya kinerja perangkat daerah</a:t>
            </a:r>
          </a:p>
          <a:p>
            <a:pPr algn="l">
              <a:lnSpc>
                <a:spcPts val="2240"/>
              </a:lnSpc>
              <a:spcBef>
                <a:spcPct val="0"/>
              </a:spcBef>
            </a:pPr>
            <a:endParaRPr lang="en-US" sz="1600">
              <a:solidFill>
                <a:srgbClr val="000000"/>
              </a:solidFill>
              <a:latin typeface="TT Hoves"/>
              <a:ea typeface="TT Hoves"/>
              <a:cs typeface="TT Hoves"/>
              <a:sym typeface="TT Hove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766635" y="1942454"/>
            <a:ext cx="2813778" cy="316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Sekretariat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042847" y="2197749"/>
            <a:ext cx="3421654" cy="1955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5441" lvl="1" indent="-172721" algn="l">
              <a:lnSpc>
                <a:spcPts val="2240"/>
              </a:lnSpc>
              <a:buFont typeface="Arial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Meningkatkan</a:t>
            </a:r>
            <a:r>
              <a:rPr lang="en-US" sz="1600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Peluang</a:t>
            </a:r>
            <a:r>
              <a:rPr lang="en-US" sz="1600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Investasi</a:t>
            </a:r>
            <a:endParaRPr lang="en-US" sz="1600" dirty="0">
              <a:solidFill>
                <a:srgbClr val="000000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marL="345441" lvl="1" indent="-172721" algn="l">
              <a:lnSpc>
                <a:spcPts val="2240"/>
              </a:lnSpc>
              <a:buFont typeface="Arial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Meningkatkan</a:t>
            </a:r>
            <a:r>
              <a:rPr lang="en-US" sz="1600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kesempatan</a:t>
            </a:r>
            <a:r>
              <a:rPr lang="en-US" sz="1600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kerja</a:t>
            </a:r>
            <a:r>
              <a:rPr lang="en-US" sz="1600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</a:p>
          <a:p>
            <a:pPr marL="345441" lvl="1" indent="-172721" algn="l">
              <a:lnSpc>
                <a:spcPts val="2240"/>
              </a:lnSpc>
              <a:buFont typeface="Arial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Meningkatkan</a:t>
            </a:r>
            <a:r>
              <a:rPr lang="en-US" sz="1600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produktivitas</a:t>
            </a:r>
            <a:r>
              <a:rPr lang="en-US" sz="1600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tenaga</a:t>
            </a:r>
            <a:r>
              <a:rPr lang="en-US" sz="1600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kerja</a:t>
            </a:r>
            <a:endParaRPr lang="en-US" sz="1600" dirty="0">
              <a:solidFill>
                <a:srgbClr val="000000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l">
              <a:lnSpc>
                <a:spcPts val="224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l">
              <a:lnSpc>
                <a:spcPts val="224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l">
              <a:lnSpc>
                <a:spcPts val="224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TT Hoves"/>
              <a:ea typeface="TT Hoves"/>
              <a:cs typeface="TT Hoves"/>
              <a:sym typeface="TT Hove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4230567" y="1779237"/>
            <a:ext cx="2813778" cy="316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PM Naker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230567" y="7398749"/>
            <a:ext cx="2813778" cy="806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Meningkatkan kinerja pelayanan Perizinan Terpadu</a:t>
            </a:r>
          </a:p>
          <a:p>
            <a:pPr algn="l">
              <a:lnSpc>
                <a:spcPts val="2240"/>
              </a:lnSpc>
              <a:spcBef>
                <a:spcPct val="0"/>
              </a:spcBef>
            </a:pPr>
            <a:endParaRPr lang="en-US" sz="1600">
              <a:solidFill>
                <a:srgbClr val="000000"/>
              </a:solidFill>
              <a:latin typeface="TT Hoves"/>
              <a:ea typeface="TT Hoves"/>
              <a:cs typeface="TT Hoves"/>
              <a:sym typeface="TT Hove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4230567" y="6957818"/>
            <a:ext cx="2813778" cy="316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PTSP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10711" y="2349171"/>
            <a:ext cx="845766" cy="45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b="1">
                <a:solidFill>
                  <a:srgbClr val="FFFFFF"/>
                </a:solidFill>
                <a:latin typeface="TT Hoves Bold"/>
                <a:ea typeface="TT Hoves Bold"/>
                <a:cs typeface="TT Hoves Bold"/>
                <a:sym typeface="TT Hoves Bold"/>
              </a:rPr>
              <a:t>01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854563" y="2349171"/>
            <a:ext cx="845766" cy="45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b="1">
                <a:solidFill>
                  <a:srgbClr val="FFFFFF"/>
                </a:solidFill>
                <a:latin typeface="TT Hoves Bold"/>
                <a:ea typeface="TT Hoves Bold"/>
                <a:cs typeface="TT Hoves Bold"/>
                <a:sym typeface="TT Hoves Bold"/>
              </a:rPr>
              <a:t>02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854563" y="7364535"/>
            <a:ext cx="845766" cy="45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b="1">
                <a:solidFill>
                  <a:srgbClr val="FFFFFF"/>
                </a:solidFill>
                <a:latin typeface="TT Hoves Bold"/>
                <a:ea typeface="TT Hoves Bold"/>
                <a:cs typeface="TT Hoves Bold"/>
                <a:sym typeface="TT Hoves Bold"/>
              </a:rPr>
              <a:t>03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377067" y="195630"/>
            <a:ext cx="5290092" cy="1003159"/>
            <a:chOff x="149324" y="35976"/>
            <a:chExt cx="7053455" cy="1337545"/>
          </a:xfrm>
        </p:grpSpPr>
        <p:sp>
          <p:nvSpPr>
            <p:cNvPr id="29" name="Freeform 29"/>
            <p:cNvSpPr/>
            <p:nvPr/>
          </p:nvSpPr>
          <p:spPr>
            <a:xfrm>
              <a:off x="149324" y="86776"/>
              <a:ext cx="1275377" cy="1286745"/>
            </a:xfrm>
            <a:custGeom>
              <a:avLst/>
              <a:gdLst/>
              <a:ahLst/>
              <a:cxnLst/>
              <a:rect l="l" t="t" r="r" b="b"/>
              <a:pathLst>
                <a:path w="1506332" h="1678933">
                  <a:moveTo>
                    <a:pt x="0" y="0"/>
                  </a:moveTo>
                  <a:lnTo>
                    <a:pt x="1506332" y="0"/>
                  </a:lnTo>
                  <a:lnTo>
                    <a:pt x="1506332" y="1678933"/>
                  </a:lnTo>
                  <a:lnTo>
                    <a:pt x="0" y="1678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  <p:sp>
          <p:nvSpPr>
            <p:cNvPr id="30" name="TextBox 30"/>
            <p:cNvSpPr txBox="1"/>
            <p:nvPr/>
          </p:nvSpPr>
          <p:spPr>
            <a:xfrm>
              <a:off x="1750620" y="35976"/>
              <a:ext cx="5452159" cy="12507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488"/>
                </a:lnSpc>
                <a:spcBef>
                  <a:spcPct val="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TT Hoves" panose="020B0604020202020204" charset="0"/>
                  <a:ea typeface="TT Hoves Bold"/>
                  <a:cs typeface="TT Hoves Bold"/>
                  <a:sym typeface="TT Hoves Bold"/>
                </a:rPr>
                <a:t>DINAS PENANAMAN MODAL DAN PELAYANAN TERPADU SATU PINTU KOTA PADANG PANJANG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9F338D80-5783-1B90-A012-196CCFC45307}"/>
              </a:ext>
            </a:extLst>
          </p:cNvPr>
          <p:cNvSpPr/>
          <p:nvPr/>
        </p:nvSpPr>
        <p:spPr>
          <a:xfrm>
            <a:off x="6786366" y="3695698"/>
            <a:ext cx="4114800" cy="411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7559660" y="4348315"/>
            <a:ext cx="2686050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Meningkatnya</a:t>
            </a:r>
            <a:r>
              <a:rPr lang="en-US" sz="2000" b="1" dirty="0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iklim</a:t>
            </a:r>
            <a:r>
              <a:rPr lang="en-US" sz="2000" b="1" dirty="0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investasi</a:t>
            </a:r>
            <a:r>
              <a:rPr lang="en-US" sz="2000" b="1" dirty="0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 yang </a:t>
            </a:r>
            <a:r>
              <a:rPr lang="en-US" sz="2000" b="1" dirty="0" err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kondusif</a:t>
            </a:r>
            <a:r>
              <a:rPr lang="en-US" sz="2000" b="1" dirty="0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 dan </a:t>
            </a:r>
            <a:r>
              <a:rPr lang="en-US" sz="2000" b="1" dirty="0" err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kemudahan</a:t>
            </a:r>
            <a:r>
              <a:rPr lang="en-US" sz="2000" b="1" dirty="0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berusaha</a:t>
            </a:r>
            <a:r>
              <a:rPr lang="en-US" sz="2000" b="1" dirty="0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 di </a:t>
            </a:r>
            <a:r>
              <a:rPr lang="en-US" sz="2000" b="1" dirty="0" err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daerah</a:t>
            </a:r>
            <a:r>
              <a:rPr lang="en-US" sz="2000" b="1" dirty="0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dengan</a:t>
            </a:r>
            <a:r>
              <a:rPr lang="en-US" sz="2000" b="1" dirty="0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mendorong</a:t>
            </a:r>
            <a:r>
              <a:rPr lang="en-US" sz="2000" b="1" dirty="0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peningkatan</a:t>
            </a:r>
            <a:r>
              <a:rPr lang="en-US" sz="2000" b="1" dirty="0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kesempatan</a:t>
            </a:r>
            <a:r>
              <a:rPr lang="en-US" sz="2000" b="1" dirty="0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kerja</a:t>
            </a:r>
            <a:r>
              <a:rPr lang="en-US" sz="2000" b="1" dirty="0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 dan </a:t>
            </a:r>
            <a:r>
              <a:rPr lang="en-US" sz="2000" b="1" dirty="0" err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produktivitas</a:t>
            </a:r>
            <a:r>
              <a:rPr lang="en-US" sz="2000" b="1" dirty="0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tenaga</a:t>
            </a:r>
            <a:r>
              <a:rPr lang="en-US" sz="2000" b="1" dirty="0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kerja</a:t>
            </a:r>
            <a:endParaRPr lang="en-US" sz="2000" b="1" dirty="0">
              <a:solidFill>
                <a:srgbClr val="000000"/>
              </a:solidFill>
              <a:latin typeface="TT Hoves Bold"/>
              <a:ea typeface="TT Hoves Bold"/>
              <a:cs typeface="TT Hoves Bold"/>
              <a:sym typeface="TT Hoves Bold"/>
            </a:endParaRPr>
          </a:p>
        </p:txBody>
      </p:sp>
      <p:sp>
        <p:nvSpPr>
          <p:cNvPr id="37" name="Freeform 8">
            <a:extLst>
              <a:ext uri="{FF2B5EF4-FFF2-40B4-BE49-F238E27FC236}">
                <a16:creationId xmlns:a16="http://schemas.microsoft.com/office/drawing/2014/main" id="{8B2C9419-6FB0-FE27-17BE-9A2EA95AFFE8}"/>
              </a:ext>
            </a:extLst>
          </p:cNvPr>
          <p:cNvSpPr/>
          <p:nvPr/>
        </p:nvSpPr>
        <p:spPr>
          <a:xfrm>
            <a:off x="6637924" y="7734300"/>
            <a:ext cx="4030076" cy="1794987"/>
          </a:xfrm>
          <a:custGeom>
            <a:avLst/>
            <a:gdLst/>
            <a:ahLst/>
            <a:cxnLst/>
            <a:rect l="l" t="t" r="r" b="b"/>
            <a:pathLst>
              <a:path w="9446926" h="8382000">
                <a:moveTo>
                  <a:pt x="0" y="0"/>
                </a:moveTo>
                <a:lnTo>
                  <a:pt x="9446926" y="0"/>
                </a:lnTo>
                <a:lnTo>
                  <a:pt x="9446926" y="8382000"/>
                </a:lnTo>
                <a:lnTo>
                  <a:pt x="0" y="838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9365" t="-365361" r="-45045" b="-1606"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1D20063-F4BA-AA19-DBD3-06B78C5F843C}"/>
              </a:ext>
            </a:extLst>
          </p:cNvPr>
          <p:cNvGrpSpPr/>
          <p:nvPr/>
        </p:nvGrpSpPr>
        <p:grpSpPr>
          <a:xfrm>
            <a:off x="476385" y="342900"/>
            <a:ext cx="17721941" cy="9580306"/>
            <a:chOff x="1508219" y="466220"/>
            <a:chExt cx="17721941" cy="958030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1340A99-C8D1-6D70-418A-9DC20C74A5A7}"/>
                </a:ext>
              </a:extLst>
            </p:cNvPr>
            <p:cNvSpPr txBox="1"/>
            <p:nvPr/>
          </p:nvSpPr>
          <p:spPr>
            <a:xfrm>
              <a:off x="11727133" y="466220"/>
              <a:ext cx="4089120" cy="923330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07739"/>
                <a:gd name="adj6" fmla="val -21667"/>
              </a:avLst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sv-SE" dirty="0"/>
                <a:t>Pengelolaan anggaran dan aset daerah secara terpadu untuk mendukung operasional lintas instansi.</a:t>
              </a:r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F90F61-CFA5-1E1B-7E49-BC7B495B2C5E}"/>
                </a:ext>
              </a:extLst>
            </p:cNvPr>
            <p:cNvSpPr txBox="1"/>
            <p:nvPr/>
          </p:nvSpPr>
          <p:spPr>
            <a:xfrm>
              <a:off x="15389579" y="4707859"/>
              <a:ext cx="3840581" cy="1247876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31926"/>
                <a:gd name="adj6" fmla="val -20706"/>
              </a:avLst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/>
                <a:t>Evaluasi</a:t>
              </a:r>
              <a:r>
                <a:rPr lang="en-US" dirty="0"/>
                <a:t> SAKIP dan </a:t>
              </a:r>
              <a:r>
                <a:rPr lang="en-US" dirty="0" err="1"/>
                <a:t>pengawasan</a:t>
              </a:r>
              <a:r>
                <a:rPr lang="en-US" dirty="0"/>
                <a:t> rutin </a:t>
              </a:r>
              <a:r>
                <a:rPr lang="en-US" dirty="0" err="1"/>
                <a:t>untuk</a:t>
              </a:r>
              <a:r>
                <a:rPr lang="en-US" dirty="0"/>
                <a:t> </a:t>
              </a:r>
              <a:r>
                <a:rPr lang="en-US" dirty="0" err="1"/>
                <a:t>memastikan</a:t>
              </a:r>
              <a:r>
                <a:rPr lang="en-US" dirty="0"/>
                <a:t> </a:t>
              </a:r>
              <a:r>
                <a:rPr lang="en-US" dirty="0" err="1"/>
                <a:t>kinerja</a:t>
              </a:r>
              <a:r>
                <a:rPr lang="en-US" dirty="0"/>
                <a:t> </a:t>
              </a:r>
              <a:r>
                <a:rPr lang="en-US" dirty="0" err="1"/>
                <a:t>perangkat</a:t>
              </a:r>
              <a:r>
                <a:rPr lang="en-US" dirty="0"/>
                <a:t> </a:t>
              </a:r>
              <a:r>
                <a:rPr lang="en-US" dirty="0" err="1"/>
                <a:t>daerah</a:t>
              </a:r>
              <a:r>
                <a:rPr lang="en-US" dirty="0"/>
                <a:t> </a:t>
              </a:r>
              <a:r>
                <a:rPr lang="en-US" dirty="0" err="1"/>
                <a:t>berjalan</a:t>
              </a:r>
              <a:r>
                <a:rPr lang="en-US" dirty="0"/>
                <a:t> </a:t>
              </a:r>
              <a:r>
                <a:rPr lang="en-US" dirty="0" err="1"/>
                <a:t>sesuai</a:t>
              </a:r>
              <a:r>
                <a:rPr lang="en-US" dirty="0"/>
                <a:t> </a:t>
              </a:r>
              <a:r>
                <a:rPr lang="en-US" dirty="0" err="1"/>
                <a:t>koridor</a:t>
              </a:r>
              <a:r>
                <a:rPr lang="en-US" dirty="0"/>
                <a:t> </a:t>
              </a:r>
              <a:r>
                <a:rPr lang="en-US" dirty="0" err="1"/>
                <a:t>hukum</a:t>
              </a:r>
              <a:r>
                <a:rPr lang="en-US" dirty="0"/>
                <a:t> (</a:t>
              </a:r>
              <a:r>
                <a:rPr lang="en-US" dirty="0" err="1"/>
                <a:t>akuntabilitas</a:t>
              </a:r>
              <a:r>
                <a:rPr lang="en-US" dirty="0"/>
                <a:t>).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1618AD3-491D-8DFA-F278-F7819F503E91}"/>
                </a:ext>
              </a:extLst>
            </p:cNvPr>
            <p:cNvSpPr txBox="1"/>
            <p:nvPr/>
          </p:nvSpPr>
          <p:spPr>
            <a:xfrm>
              <a:off x="12005179" y="8211151"/>
              <a:ext cx="3840581" cy="1200329"/>
            </a:xfrm>
            <a:prstGeom prst="accentCallout1">
              <a:avLst>
                <a:gd name="adj1" fmla="val 58068"/>
                <a:gd name="adj2" fmla="val -7565"/>
                <a:gd name="adj3" fmla="val 59513"/>
                <a:gd name="adj4" fmla="val -20439"/>
              </a:avLst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Penilaian</a:t>
              </a:r>
              <a:r>
                <a:rPr lang="en-US" dirty="0"/>
                <a:t> </a:t>
              </a:r>
              <a:r>
                <a:rPr lang="en-US" dirty="0" err="1"/>
                <a:t>kinerja</a:t>
              </a:r>
              <a:r>
                <a:rPr lang="en-US" dirty="0"/>
                <a:t> </a:t>
              </a:r>
              <a:r>
                <a:rPr lang="en-US" dirty="0" err="1"/>
                <a:t>individu</a:t>
              </a:r>
              <a:r>
                <a:rPr lang="en-US" dirty="0"/>
                <a:t> </a:t>
              </a:r>
              <a:r>
                <a:rPr lang="en-US" dirty="0" err="1"/>
                <a:t>aparatur</a:t>
              </a:r>
              <a:r>
                <a:rPr lang="en-US" dirty="0"/>
                <a:t> guna </a:t>
              </a:r>
              <a:r>
                <a:rPr lang="en-US" dirty="0" err="1"/>
                <a:t>memastikan</a:t>
              </a:r>
              <a:r>
                <a:rPr lang="en-US" dirty="0"/>
                <a:t> </a:t>
              </a:r>
              <a:r>
                <a:rPr lang="en-US" dirty="0" err="1"/>
                <a:t>standar</a:t>
              </a:r>
              <a:r>
                <a:rPr lang="en-US" dirty="0"/>
                <a:t> </a:t>
              </a:r>
              <a:r>
                <a:rPr lang="en-US" dirty="0" err="1"/>
                <a:t>kompetensi</a:t>
              </a:r>
              <a:r>
                <a:rPr lang="en-US" dirty="0"/>
                <a:t> </a:t>
              </a:r>
              <a:r>
                <a:rPr lang="en-US" dirty="0" err="1"/>
                <a:t>pelayanan</a:t>
              </a:r>
              <a:r>
                <a:rPr lang="en-US" dirty="0"/>
                <a:t> di </a:t>
              </a:r>
              <a:r>
                <a:rPr lang="en-US" dirty="0" err="1"/>
                <a:t>setiap</a:t>
              </a:r>
              <a:r>
                <a:rPr lang="en-US" dirty="0"/>
                <a:t> OPD </a:t>
              </a:r>
              <a:r>
                <a:rPr lang="en-US" dirty="0" err="1"/>
                <a:t>tetap</a:t>
              </a:r>
              <a:r>
                <a:rPr lang="en-US" dirty="0"/>
                <a:t> </a:t>
              </a:r>
              <a:r>
                <a:rPr lang="en-US" dirty="0" err="1"/>
                <a:t>terjaga</a:t>
              </a:r>
              <a:r>
                <a:rPr lang="en-US" dirty="0"/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9F78A7F-4299-E53C-36B5-55620078C01F}"/>
                </a:ext>
              </a:extLst>
            </p:cNvPr>
            <p:cNvSpPr txBox="1"/>
            <p:nvPr/>
          </p:nvSpPr>
          <p:spPr>
            <a:xfrm flipH="1">
              <a:off x="1508219" y="4666655"/>
              <a:ext cx="3305553" cy="1200329"/>
            </a:xfrm>
            <a:prstGeom prst="accentCallout1">
              <a:avLst>
                <a:gd name="adj1" fmla="val 18750"/>
                <a:gd name="adj2" fmla="val -8333"/>
                <a:gd name="adj3" fmla="val 96730"/>
                <a:gd name="adj4" fmla="val -20827"/>
              </a:avLst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Sinkronisasi</a:t>
              </a:r>
              <a:r>
                <a:rPr lang="en-US" dirty="0"/>
                <a:t> </a:t>
              </a:r>
              <a:r>
                <a:rPr lang="en-US" dirty="0" err="1"/>
                <a:t>kebijakan</a:t>
              </a:r>
              <a:r>
                <a:rPr lang="en-US" dirty="0"/>
                <a:t> </a:t>
              </a:r>
              <a:r>
                <a:rPr lang="en-US" dirty="0" err="1"/>
                <a:t>strategis</a:t>
              </a:r>
              <a:r>
                <a:rPr lang="en-US" dirty="0"/>
                <a:t> agar </a:t>
              </a:r>
              <a:r>
                <a:rPr lang="en-US" dirty="0" err="1"/>
                <a:t>seluruh</a:t>
              </a:r>
              <a:r>
                <a:rPr lang="en-US" dirty="0"/>
                <a:t> OPD </a:t>
              </a:r>
              <a:r>
                <a:rPr lang="en-US" dirty="0" err="1"/>
                <a:t>bergerak</a:t>
              </a:r>
              <a:r>
                <a:rPr lang="en-US" dirty="0"/>
                <a:t> </a:t>
              </a:r>
              <a:r>
                <a:rPr lang="en-US" dirty="0" err="1"/>
                <a:t>selaras</a:t>
              </a:r>
              <a:r>
                <a:rPr lang="en-US" dirty="0"/>
                <a:t> </a:t>
              </a:r>
              <a:r>
                <a:rPr lang="en-US" dirty="0" err="1"/>
                <a:t>dengan</a:t>
              </a:r>
              <a:r>
                <a:rPr lang="en-US" dirty="0"/>
                <a:t> </a:t>
              </a:r>
              <a:r>
                <a:rPr lang="en-US" dirty="0" err="1"/>
                <a:t>visi</a:t>
              </a:r>
              <a:r>
                <a:rPr lang="en-US" dirty="0"/>
                <a:t> </a:t>
              </a:r>
              <a:r>
                <a:rPr lang="en-US" dirty="0" err="1"/>
                <a:t>pimpinan</a:t>
              </a:r>
              <a:r>
                <a:rPr lang="en-US" dirty="0"/>
                <a:t> </a:t>
              </a:r>
              <a:r>
                <a:rPr lang="en-US" dirty="0" err="1"/>
                <a:t>daerah</a:t>
              </a:r>
              <a:r>
                <a:rPr lang="en-US" dirty="0"/>
                <a:t>.</a:t>
              </a:r>
            </a:p>
          </p:txBody>
        </p:sp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48A23A01-00EC-3B71-EA07-501DAAC473E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63797600"/>
                </p:ext>
              </p:extLst>
            </p:nvPr>
          </p:nvGraphicFramePr>
          <p:xfrm>
            <a:off x="2799341" y="717289"/>
            <a:ext cx="14082132" cy="932923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grpSp>
        <p:nvGrpSpPr>
          <p:cNvPr id="33" name="Group 28">
            <a:extLst>
              <a:ext uri="{FF2B5EF4-FFF2-40B4-BE49-F238E27FC236}">
                <a16:creationId xmlns:a16="http://schemas.microsoft.com/office/drawing/2014/main" id="{3A99ED1C-6A15-1BCC-B486-92FD60FB7F33}"/>
              </a:ext>
            </a:extLst>
          </p:cNvPr>
          <p:cNvGrpSpPr/>
          <p:nvPr/>
        </p:nvGrpSpPr>
        <p:grpSpPr>
          <a:xfrm>
            <a:off x="377067" y="195630"/>
            <a:ext cx="5290092" cy="1003159"/>
            <a:chOff x="149324" y="35976"/>
            <a:chExt cx="7053455" cy="1337545"/>
          </a:xfrm>
        </p:grpSpPr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6F489991-54D0-D155-BBE0-C1E5161BFF41}"/>
                </a:ext>
              </a:extLst>
            </p:cNvPr>
            <p:cNvSpPr/>
            <p:nvPr/>
          </p:nvSpPr>
          <p:spPr>
            <a:xfrm>
              <a:off x="149324" y="86776"/>
              <a:ext cx="1275377" cy="1286745"/>
            </a:xfrm>
            <a:custGeom>
              <a:avLst/>
              <a:gdLst/>
              <a:ahLst/>
              <a:cxnLst/>
              <a:rect l="l" t="t" r="r" b="b"/>
              <a:pathLst>
                <a:path w="1506332" h="1678933">
                  <a:moveTo>
                    <a:pt x="0" y="0"/>
                  </a:moveTo>
                  <a:lnTo>
                    <a:pt x="1506332" y="0"/>
                  </a:lnTo>
                  <a:lnTo>
                    <a:pt x="1506332" y="1678933"/>
                  </a:lnTo>
                  <a:lnTo>
                    <a:pt x="0" y="1678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35" name="TextBox 30">
              <a:extLst>
                <a:ext uri="{FF2B5EF4-FFF2-40B4-BE49-F238E27FC236}">
                  <a16:creationId xmlns:a16="http://schemas.microsoft.com/office/drawing/2014/main" id="{978312BF-9E48-F063-6AF8-7A4C87187304}"/>
                </a:ext>
              </a:extLst>
            </p:cNvPr>
            <p:cNvSpPr txBox="1"/>
            <p:nvPr/>
          </p:nvSpPr>
          <p:spPr>
            <a:xfrm>
              <a:off x="1750620" y="35976"/>
              <a:ext cx="5452159" cy="12507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488"/>
                </a:lnSpc>
                <a:spcBef>
                  <a:spcPct val="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TT Hoves" panose="020B0604020202020204" charset="0"/>
                  <a:ea typeface="TT Hoves Bold"/>
                  <a:cs typeface="TT Hoves Bold"/>
                  <a:sym typeface="TT Hoves Bold"/>
                </a:rPr>
                <a:t>DINAS PENANAMAN MODAL DAN PELAYANAN TERPADU SATU PINTU KOTA PADANG PANJANG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C794CF2-6D88-DBD9-9E59-7938CBA03E5D}"/>
              </a:ext>
            </a:extLst>
          </p:cNvPr>
          <p:cNvGrpSpPr/>
          <p:nvPr/>
        </p:nvGrpSpPr>
        <p:grpSpPr>
          <a:xfrm>
            <a:off x="6207844" y="3028226"/>
            <a:ext cx="17212163" cy="12519867"/>
            <a:chOff x="-5557399" y="-4306437"/>
            <a:chExt cx="17212163" cy="12519867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CD9BBF4-D58F-597B-CE76-5E6B28A61D9B}"/>
                </a:ext>
              </a:extLst>
            </p:cNvPr>
            <p:cNvSpPr/>
            <p:nvPr/>
          </p:nvSpPr>
          <p:spPr>
            <a:xfrm>
              <a:off x="6937287" y="3192615"/>
              <a:ext cx="4406612" cy="4406612"/>
            </a:xfrm>
            <a:custGeom>
              <a:avLst/>
              <a:gdLst>
                <a:gd name="connsiteX0" fmla="*/ 2203306 w 4406612"/>
                <a:gd name="connsiteY0" fmla="*/ 0 h 4406612"/>
                <a:gd name="connsiteX1" fmla="*/ 4298775 w 4406612"/>
                <a:gd name="connsiteY1" fmla="*/ 1522447 h 4406612"/>
                <a:gd name="connsiteX2" fmla="*/ 2203306 w 4406612"/>
                <a:gd name="connsiteY2" fmla="*/ 2203306 h 4406612"/>
                <a:gd name="connsiteX3" fmla="*/ 2203306 w 4406612"/>
                <a:gd name="connsiteY3" fmla="*/ 0 h 440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612" h="4406612">
                  <a:moveTo>
                    <a:pt x="2203306" y="0"/>
                  </a:moveTo>
                  <a:cubicBezTo>
                    <a:pt x="3157836" y="0"/>
                    <a:pt x="4003809" y="614635"/>
                    <a:pt x="4298775" y="1522447"/>
                  </a:cubicBezTo>
                  <a:lnTo>
                    <a:pt x="2203306" y="2203306"/>
                  </a:lnTo>
                  <a:lnTo>
                    <a:pt x="2203306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20373" tIns="762320" rIns="713008" bIns="2743198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5119830-D7C8-D5DA-F21F-790C0F76D1EE}"/>
                </a:ext>
              </a:extLst>
            </p:cNvPr>
            <p:cNvSpPr/>
            <p:nvPr/>
          </p:nvSpPr>
          <p:spPr>
            <a:xfrm>
              <a:off x="6975058" y="3310125"/>
              <a:ext cx="4406612" cy="4406612"/>
            </a:xfrm>
            <a:custGeom>
              <a:avLst/>
              <a:gdLst>
                <a:gd name="connsiteX0" fmla="*/ 4298775 w 4406612"/>
                <a:gd name="connsiteY0" fmla="*/ 1522447 h 4406612"/>
                <a:gd name="connsiteX1" fmla="*/ 3498377 w 4406612"/>
                <a:gd name="connsiteY1" fmla="*/ 3985818 h 4406612"/>
                <a:gd name="connsiteX2" fmla="*/ 2203306 w 4406612"/>
                <a:gd name="connsiteY2" fmla="*/ 2203306 h 4406612"/>
                <a:gd name="connsiteX3" fmla="*/ 4298775 w 4406612"/>
                <a:gd name="connsiteY3" fmla="*/ 1522447 h 440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612" h="4406612">
                  <a:moveTo>
                    <a:pt x="4298775" y="1522447"/>
                  </a:moveTo>
                  <a:cubicBezTo>
                    <a:pt x="4593741" y="2430259"/>
                    <a:pt x="4270608" y="3424759"/>
                    <a:pt x="3498377" y="3985818"/>
                  </a:cubicBezTo>
                  <a:lnTo>
                    <a:pt x="2203306" y="2203306"/>
                  </a:lnTo>
                  <a:lnTo>
                    <a:pt x="4298775" y="1522447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9658" tIns="2034992" rIns="278643" bIns="1365607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607F136-0177-3B75-338A-F23848249BDE}"/>
                </a:ext>
              </a:extLst>
            </p:cNvPr>
            <p:cNvSpPr/>
            <p:nvPr/>
          </p:nvSpPr>
          <p:spPr>
            <a:xfrm>
              <a:off x="6875385" y="3382519"/>
              <a:ext cx="4406612" cy="4406612"/>
            </a:xfrm>
            <a:custGeom>
              <a:avLst/>
              <a:gdLst>
                <a:gd name="connsiteX0" fmla="*/ 3498377 w 4406612"/>
                <a:gd name="connsiteY0" fmla="*/ 3985818 h 4406612"/>
                <a:gd name="connsiteX1" fmla="*/ 908235 w 4406612"/>
                <a:gd name="connsiteY1" fmla="*/ 3985818 h 4406612"/>
                <a:gd name="connsiteX2" fmla="*/ 2203306 w 4406612"/>
                <a:gd name="connsiteY2" fmla="*/ 2203306 h 4406612"/>
                <a:gd name="connsiteX3" fmla="*/ 3498377 w 4406612"/>
                <a:gd name="connsiteY3" fmla="*/ 3985818 h 440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612" h="4406612">
                  <a:moveTo>
                    <a:pt x="3498377" y="3985818"/>
                  </a:moveTo>
                  <a:cubicBezTo>
                    <a:pt x="2726146" y="4546877"/>
                    <a:pt x="1680466" y="4546877"/>
                    <a:pt x="908235" y="3985818"/>
                  </a:cubicBezTo>
                  <a:lnTo>
                    <a:pt x="2203306" y="2203306"/>
                  </a:lnTo>
                  <a:lnTo>
                    <a:pt x="3498377" y="3985818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95380" tIns="3116710" rIns="1595380" bIns="1789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FC7015B-6E63-EF63-B854-56639A34FC90}"/>
                </a:ext>
              </a:extLst>
            </p:cNvPr>
            <p:cNvSpPr/>
            <p:nvPr/>
          </p:nvSpPr>
          <p:spPr>
            <a:xfrm>
              <a:off x="6775711" y="3310125"/>
              <a:ext cx="4406612" cy="4406612"/>
            </a:xfrm>
            <a:custGeom>
              <a:avLst/>
              <a:gdLst>
                <a:gd name="connsiteX0" fmla="*/ 908235 w 4406612"/>
                <a:gd name="connsiteY0" fmla="*/ 3985818 h 4406612"/>
                <a:gd name="connsiteX1" fmla="*/ 107837 w 4406612"/>
                <a:gd name="connsiteY1" fmla="*/ 1522447 h 4406612"/>
                <a:gd name="connsiteX2" fmla="*/ 2203306 w 4406612"/>
                <a:gd name="connsiteY2" fmla="*/ 2203306 h 4406612"/>
                <a:gd name="connsiteX3" fmla="*/ 908235 w 4406612"/>
                <a:gd name="connsiteY3" fmla="*/ 3985818 h 440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612" h="4406612">
                  <a:moveTo>
                    <a:pt x="908235" y="3985818"/>
                  </a:moveTo>
                  <a:cubicBezTo>
                    <a:pt x="136004" y="3424759"/>
                    <a:pt x="-187129" y="2430259"/>
                    <a:pt x="107837" y="1522447"/>
                  </a:cubicBezTo>
                  <a:lnTo>
                    <a:pt x="2203306" y="2203306"/>
                  </a:lnTo>
                  <a:lnTo>
                    <a:pt x="908235" y="3985818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8643" tIns="2034992" rIns="2859658" bIns="1365607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E354098-A3B0-7F5F-4F28-83DC52BAF12D}"/>
                </a:ext>
              </a:extLst>
            </p:cNvPr>
            <p:cNvSpPr/>
            <p:nvPr/>
          </p:nvSpPr>
          <p:spPr>
            <a:xfrm>
              <a:off x="-5557399" y="-4306437"/>
              <a:ext cx="9143984" cy="9143984"/>
            </a:xfrm>
            <a:custGeom>
              <a:avLst/>
              <a:gdLst>
                <a:gd name="connsiteX0" fmla="*/ 223769 w 9143984"/>
                <a:gd name="connsiteY0" fmla="*/ 3159169 h 9143984"/>
                <a:gd name="connsiteX1" fmla="*/ 4571992 w 9143984"/>
                <a:gd name="connsiteY1" fmla="*/ 0 h 9143984"/>
                <a:gd name="connsiteX2" fmla="*/ 4571992 w 9143984"/>
                <a:gd name="connsiteY2" fmla="*/ 4571992 h 9143984"/>
                <a:gd name="connsiteX3" fmla="*/ 223769 w 9143984"/>
                <a:gd name="connsiteY3" fmla="*/ 3159169 h 914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984" h="9143984">
                  <a:moveTo>
                    <a:pt x="223769" y="3159169"/>
                  </a:moveTo>
                  <a:cubicBezTo>
                    <a:pt x="835841" y="1275405"/>
                    <a:pt x="2591285" y="0"/>
                    <a:pt x="4571992" y="0"/>
                  </a:cubicBezTo>
                  <a:lnTo>
                    <a:pt x="4571992" y="4571992"/>
                  </a:lnTo>
                  <a:lnTo>
                    <a:pt x="223769" y="3159169"/>
                  </a:lnTo>
                  <a:close/>
                </a:path>
              </a:pathLst>
            </a:custGeom>
            <a:solidFill>
              <a:srgbClr val="71978A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135" tIns="1562460" rIns="4795512" bIns="5672899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bg1"/>
                  </a:solidFill>
                </a:rPr>
                <a:t>MENINGKATKAN KINEJRA PERANG</a:t>
              </a:r>
              <a:r>
                <a:rPr lang="en-US" sz="2000" dirty="0">
                  <a:solidFill>
                    <a:schemeClr val="bg1"/>
                  </a:solidFill>
                </a:rPr>
                <a:t>KA</a:t>
              </a:r>
              <a:r>
                <a:rPr lang="en-US" sz="2000" kern="1200" dirty="0">
                  <a:solidFill>
                    <a:schemeClr val="bg1"/>
                  </a:solidFill>
                </a:rPr>
                <a:t>T DAERAH</a:t>
              </a:r>
            </a:p>
          </p:txBody>
        </p:sp>
        <p:sp>
          <p:nvSpPr>
            <p:cNvPr id="59" name="Arrow: Circular 58">
              <a:extLst>
                <a:ext uri="{FF2B5EF4-FFF2-40B4-BE49-F238E27FC236}">
                  <a16:creationId xmlns:a16="http://schemas.microsoft.com/office/drawing/2014/main" id="{D71EC6DA-BA04-BEEA-7C9C-8EB53CBDBC56}"/>
                </a:ext>
              </a:extLst>
            </p:cNvPr>
            <p:cNvSpPr/>
            <p:nvPr/>
          </p:nvSpPr>
          <p:spPr>
            <a:xfrm>
              <a:off x="6664289" y="2919825"/>
              <a:ext cx="4952192" cy="4952192"/>
            </a:xfrm>
            <a:prstGeom prst="circularArrow">
              <a:avLst>
                <a:gd name="adj1" fmla="val 5085"/>
                <a:gd name="adj2" fmla="val 327528"/>
                <a:gd name="adj3" fmla="val 20192361"/>
                <a:gd name="adj4" fmla="val 16200324"/>
                <a:gd name="adj5" fmla="val 5932"/>
              </a:avLst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Arrow: Circular 59">
              <a:extLst>
                <a:ext uri="{FF2B5EF4-FFF2-40B4-BE49-F238E27FC236}">
                  <a16:creationId xmlns:a16="http://schemas.microsoft.com/office/drawing/2014/main" id="{E279743D-8F45-4CE8-2CC3-E4DB4554855C}"/>
                </a:ext>
              </a:extLst>
            </p:cNvPr>
            <p:cNvSpPr/>
            <p:nvPr/>
          </p:nvSpPr>
          <p:spPr>
            <a:xfrm>
              <a:off x="6702572" y="3037296"/>
              <a:ext cx="4952192" cy="4952192"/>
            </a:xfrm>
            <a:prstGeom prst="circularArrow">
              <a:avLst>
                <a:gd name="adj1" fmla="val 5085"/>
                <a:gd name="adj2" fmla="val 327528"/>
                <a:gd name="adj3" fmla="val 2912753"/>
                <a:gd name="adj4" fmla="val 20519953"/>
                <a:gd name="adj5" fmla="val 5932"/>
              </a:avLst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1" name="Arrow: Circular 60">
              <a:extLst>
                <a:ext uri="{FF2B5EF4-FFF2-40B4-BE49-F238E27FC236}">
                  <a16:creationId xmlns:a16="http://schemas.microsoft.com/office/drawing/2014/main" id="{708A54BC-C33B-E8B7-0942-532ED8736972}"/>
                </a:ext>
              </a:extLst>
            </p:cNvPr>
            <p:cNvSpPr/>
            <p:nvPr/>
          </p:nvSpPr>
          <p:spPr>
            <a:xfrm>
              <a:off x="6602594" y="3109911"/>
              <a:ext cx="4952192" cy="4952192"/>
            </a:xfrm>
            <a:prstGeom prst="circularArrow">
              <a:avLst>
                <a:gd name="adj1" fmla="val 5085"/>
                <a:gd name="adj2" fmla="val 327528"/>
                <a:gd name="adj3" fmla="val 7232777"/>
                <a:gd name="adj4" fmla="val 3239695"/>
                <a:gd name="adj5" fmla="val 5932"/>
              </a:avLst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Arrow: Circular 61">
              <a:extLst>
                <a:ext uri="{FF2B5EF4-FFF2-40B4-BE49-F238E27FC236}">
                  <a16:creationId xmlns:a16="http://schemas.microsoft.com/office/drawing/2014/main" id="{2C01CB86-094F-96AB-3B44-6DC5CDBDE03F}"/>
                </a:ext>
              </a:extLst>
            </p:cNvPr>
            <p:cNvSpPr/>
            <p:nvPr/>
          </p:nvSpPr>
          <p:spPr>
            <a:xfrm>
              <a:off x="6502617" y="3037296"/>
              <a:ext cx="4952192" cy="4952192"/>
            </a:xfrm>
            <a:prstGeom prst="circularArrow">
              <a:avLst>
                <a:gd name="adj1" fmla="val 5085"/>
                <a:gd name="adj2" fmla="val 327528"/>
                <a:gd name="adj3" fmla="val 11552519"/>
                <a:gd name="adj4" fmla="val 7559718"/>
                <a:gd name="adj5" fmla="val 5932"/>
              </a:avLst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Arrow: Circular 62">
              <a:extLst>
                <a:ext uri="{FF2B5EF4-FFF2-40B4-BE49-F238E27FC236}">
                  <a16:creationId xmlns:a16="http://schemas.microsoft.com/office/drawing/2014/main" id="{170BBE7A-F6CC-1E16-C34C-7818DD740D30}"/>
                </a:ext>
              </a:extLst>
            </p:cNvPr>
            <p:cNvSpPr/>
            <p:nvPr/>
          </p:nvSpPr>
          <p:spPr>
            <a:xfrm>
              <a:off x="1872393" y="3261238"/>
              <a:ext cx="4952192" cy="4952192"/>
            </a:xfrm>
            <a:prstGeom prst="circularArrow">
              <a:avLst>
                <a:gd name="adj1" fmla="val 5085"/>
                <a:gd name="adj2" fmla="val 327528"/>
                <a:gd name="adj3" fmla="val 15872148"/>
                <a:gd name="adj4" fmla="val 11880111"/>
                <a:gd name="adj5" fmla="val 5932"/>
              </a:avLst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3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80829A-9A58-A681-59E6-A27EFCEE1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28">
            <a:extLst>
              <a:ext uri="{FF2B5EF4-FFF2-40B4-BE49-F238E27FC236}">
                <a16:creationId xmlns:a16="http://schemas.microsoft.com/office/drawing/2014/main" id="{2A5342B8-4CC4-09C8-3610-CE28C64BD2CE}"/>
              </a:ext>
            </a:extLst>
          </p:cNvPr>
          <p:cNvGrpSpPr/>
          <p:nvPr/>
        </p:nvGrpSpPr>
        <p:grpSpPr>
          <a:xfrm>
            <a:off x="377067" y="195630"/>
            <a:ext cx="5290092" cy="1003159"/>
            <a:chOff x="149324" y="35976"/>
            <a:chExt cx="7053455" cy="1337545"/>
          </a:xfrm>
        </p:grpSpPr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CA8A3CAB-8070-D11F-AF66-4E25C95271D3}"/>
                </a:ext>
              </a:extLst>
            </p:cNvPr>
            <p:cNvSpPr/>
            <p:nvPr/>
          </p:nvSpPr>
          <p:spPr>
            <a:xfrm>
              <a:off x="149324" y="86776"/>
              <a:ext cx="1275377" cy="1286745"/>
            </a:xfrm>
            <a:custGeom>
              <a:avLst/>
              <a:gdLst/>
              <a:ahLst/>
              <a:cxnLst/>
              <a:rect l="l" t="t" r="r" b="b"/>
              <a:pathLst>
                <a:path w="1506332" h="1678933">
                  <a:moveTo>
                    <a:pt x="0" y="0"/>
                  </a:moveTo>
                  <a:lnTo>
                    <a:pt x="1506332" y="0"/>
                  </a:lnTo>
                  <a:lnTo>
                    <a:pt x="1506332" y="1678933"/>
                  </a:lnTo>
                  <a:lnTo>
                    <a:pt x="0" y="1678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57" name="TextBox 30">
              <a:extLst>
                <a:ext uri="{FF2B5EF4-FFF2-40B4-BE49-F238E27FC236}">
                  <a16:creationId xmlns:a16="http://schemas.microsoft.com/office/drawing/2014/main" id="{B98C22FC-EC34-89DE-780A-FB079F7C8479}"/>
                </a:ext>
              </a:extLst>
            </p:cNvPr>
            <p:cNvSpPr txBox="1"/>
            <p:nvPr/>
          </p:nvSpPr>
          <p:spPr>
            <a:xfrm>
              <a:off x="1750620" y="35976"/>
              <a:ext cx="5452159" cy="12507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488"/>
                </a:lnSpc>
                <a:spcBef>
                  <a:spcPct val="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TT Hoves" panose="020B0604020202020204" charset="0"/>
                  <a:ea typeface="TT Hoves Bold"/>
                  <a:cs typeface="TT Hoves Bold"/>
                  <a:sym typeface="TT Hoves Bold"/>
                </a:rPr>
                <a:t>DINAS PENANAMAN MODAL DAN PELAYANAN TERPADU SATU PINTU KOTA PADANG PANJANG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5255D96-C38B-28B6-BAEB-A28E757056CC}"/>
              </a:ext>
            </a:extLst>
          </p:cNvPr>
          <p:cNvGrpSpPr/>
          <p:nvPr/>
        </p:nvGrpSpPr>
        <p:grpSpPr>
          <a:xfrm>
            <a:off x="6096" y="3009900"/>
            <a:ext cx="11856668" cy="9223280"/>
            <a:chOff x="-1617518" y="10702993"/>
            <a:chExt cx="11856668" cy="922328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2500B4B-CEDF-981D-D0CD-1523C803455C}"/>
                </a:ext>
              </a:extLst>
            </p:cNvPr>
            <p:cNvSpPr/>
            <p:nvPr/>
          </p:nvSpPr>
          <p:spPr>
            <a:xfrm>
              <a:off x="1095166" y="10782289"/>
              <a:ext cx="9143984" cy="9143984"/>
            </a:xfrm>
            <a:custGeom>
              <a:avLst/>
              <a:gdLst>
                <a:gd name="connsiteX0" fmla="*/ 4571992 w 9143984"/>
                <a:gd name="connsiteY0" fmla="*/ 0 h 9143984"/>
                <a:gd name="connsiteX1" fmla="*/ 8920215 w 9143984"/>
                <a:gd name="connsiteY1" fmla="*/ 3159169 h 9143984"/>
                <a:gd name="connsiteX2" fmla="*/ 4571992 w 9143984"/>
                <a:gd name="connsiteY2" fmla="*/ 4571992 h 9143984"/>
                <a:gd name="connsiteX3" fmla="*/ 4571992 w 9143984"/>
                <a:gd name="connsiteY3" fmla="*/ 0 h 914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984" h="9143984">
                  <a:moveTo>
                    <a:pt x="4571992" y="0"/>
                  </a:moveTo>
                  <a:cubicBezTo>
                    <a:pt x="6552699" y="0"/>
                    <a:pt x="8308143" y="1275404"/>
                    <a:pt x="8920215" y="3159169"/>
                  </a:cubicBezTo>
                  <a:lnTo>
                    <a:pt x="4571992" y="4571992"/>
                  </a:lnTo>
                  <a:lnTo>
                    <a:pt x="4571992" y="0"/>
                  </a:lnTo>
                  <a:close/>
                </a:path>
              </a:pathLst>
            </a:custGeom>
            <a:solidFill>
              <a:srgbClr val="FFB8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805672" tIns="1572620" rIns="1470295" bIns="5683059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 err="1"/>
                <a:t>Meningkatnya</a:t>
              </a:r>
              <a:r>
                <a:rPr lang="en-US" sz="2800" kern="1200" dirty="0"/>
                <a:t> </a:t>
              </a:r>
              <a:r>
                <a:rPr lang="en-US" sz="2800" kern="1200" dirty="0" err="1"/>
                <a:t>kesempatan</a:t>
              </a:r>
              <a:r>
                <a:rPr lang="en-US" sz="2800" kern="1200" dirty="0"/>
                <a:t> </a:t>
              </a:r>
              <a:r>
                <a:rPr lang="en-US" sz="2800" kern="1200" dirty="0" err="1"/>
                <a:t>kerja</a:t>
              </a:r>
              <a:endParaRPr lang="en-US" sz="2800" kern="120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B1CF8D5-7FDE-DD5B-D916-1DB12D522776}"/>
                </a:ext>
              </a:extLst>
            </p:cNvPr>
            <p:cNvSpPr/>
            <p:nvPr/>
          </p:nvSpPr>
          <p:spPr>
            <a:xfrm>
              <a:off x="-1145077" y="11093293"/>
              <a:ext cx="4406612" cy="4406612"/>
            </a:xfrm>
            <a:custGeom>
              <a:avLst/>
              <a:gdLst>
                <a:gd name="connsiteX0" fmla="*/ 4298775 w 4406612"/>
                <a:gd name="connsiteY0" fmla="*/ 1522447 h 4406612"/>
                <a:gd name="connsiteX1" fmla="*/ 3498377 w 4406612"/>
                <a:gd name="connsiteY1" fmla="*/ 3985818 h 4406612"/>
                <a:gd name="connsiteX2" fmla="*/ 2203306 w 4406612"/>
                <a:gd name="connsiteY2" fmla="*/ 2203306 h 4406612"/>
                <a:gd name="connsiteX3" fmla="*/ 4298775 w 4406612"/>
                <a:gd name="connsiteY3" fmla="*/ 1522447 h 440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612" h="4406612">
                  <a:moveTo>
                    <a:pt x="4298775" y="1522447"/>
                  </a:moveTo>
                  <a:cubicBezTo>
                    <a:pt x="4593741" y="2430259"/>
                    <a:pt x="4270608" y="3424759"/>
                    <a:pt x="3498377" y="3985818"/>
                  </a:cubicBezTo>
                  <a:lnTo>
                    <a:pt x="2203306" y="2203306"/>
                  </a:lnTo>
                  <a:lnTo>
                    <a:pt x="4298775" y="1522447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9658" tIns="2034992" rIns="278643" bIns="1365607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51FC321-8CF2-91D4-A103-0F8148827FDB}"/>
                </a:ext>
              </a:extLst>
            </p:cNvPr>
            <p:cNvSpPr/>
            <p:nvPr/>
          </p:nvSpPr>
          <p:spPr>
            <a:xfrm>
              <a:off x="-1244750" y="11165687"/>
              <a:ext cx="4406612" cy="4406612"/>
            </a:xfrm>
            <a:custGeom>
              <a:avLst/>
              <a:gdLst>
                <a:gd name="connsiteX0" fmla="*/ 3498377 w 4406612"/>
                <a:gd name="connsiteY0" fmla="*/ 3985818 h 4406612"/>
                <a:gd name="connsiteX1" fmla="*/ 908235 w 4406612"/>
                <a:gd name="connsiteY1" fmla="*/ 3985818 h 4406612"/>
                <a:gd name="connsiteX2" fmla="*/ 2203306 w 4406612"/>
                <a:gd name="connsiteY2" fmla="*/ 2203306 h 4406612"/>
                <a:gd name="connsiteX3" fmla="*/ 3498377 w 4406612"/>
                <a:gd name="connsiteY3" fmla="*/ 3985818 h 440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612" h="4406612">
                  <a:moveTo>
                    <a:pt x="3498377" y="3985818"/>
                  </a:moveTo>
                  <a:cubicBezTo>
                    <a:pt x="2726146" y="4546877"/>
                    <a:pt x="1680466" y="4546877"/>
                    <a:pt x="908235" y="3985818"/>
                  </a:cubicBezTo>
                  <a:lnTo>
                    <a:pt x="2203306" y="2203306"/>
                  </a:lnTo>
                  <a:lnTo>
                    <a:pt x="3498377" y="3985818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95380" tIns="3116710" rIns="1595380" bIns="1789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4A62FC5-AD3F-52C2-8280-B0E98C36674F}"/>
                </a:ext>
              </a:extLst>
            </p:cNvPr>
            <p:cNvSpPr/>
            <p:nvPr/>
          </p:nvSpPr>
          <p:spPr>
            <a:xfrm>
              <a:off x="-1344423" y="11093293"/>
              <a:ext cx="4406612" cy="4406612"/>
            </a:xfrm>
            <a:custGeom>
              <a:avLst/>
              <a:gdLst>
                <a:gd name="connsiteX0" fmla="*/ 908235 w 4406612"/>
                <a:gd name="connsiteY0" fmla="*/ 3985818 h 4406612"/>
                <a:gd name="connsiteX1" fmla="*/ 107837 w 4406612"/>
                <a:gd name="connsiteY1" fmla="*/ 1522447 h 4406612"/>
                <a:gd name="connsiteX2" fmla="*/ 2203306 w 4406612"/>
                <a:gd name="connsiteY2" fmla="*/ 2203306 h 4406612"/>
                <a:gd name="connsiteX3" fmla="*/ 908235 w 4406612"/>
                <a:gd name="connsiteY3" fmla="*/ 3985818 h 440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612" h="4406612">
                  <a:moveTo>
                    <a:pt x="908235" y="3985818"/>
                  </a:moveTo>
                  <a:cubicBezTo>
                    <a:pt x="136004" y="3424759"/>
                    <a:pt x="-187129" y="2430259"/>
                    <a:pt x="107837" y="1522447"/>
                  </a:cubicBezTo>
                  <a:lnTo>
                    <a:pt x="2203306" y="2203306"/>
                  </a:lnTo>
                  <a:lnTo>
                    <a:pt x="908235" y="3985818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8642" tIns="2034992" rIns="2859659" bIns="1365607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F8786B1-57E6-D71A-99F4-DF0D98C3C4BE}"/>
                </a:ext>
              </a:extLst>
            </p:cNvPr>
            <p:cNvSpPr/>
            <p:nvPr/>
          </p:nvSpPr>
          <p:spPr>
            <a:xfrm>
              <a:off x="-1306652" y="10975783"/>
              <a:ext cx="4406612" cy="4406612"/>
            </a:xfrm>
            <a:custGeom>
              <a:avLst/>
              <a:gdLst>
                <a:gd name="connsiteX0" fmla="*/ 107837 w 4406612"/>
                <a:gd name="connsiteY0" fmla="*/ 1522447 h 4406612"/>
                <a:gd name="connsiteX1" fmla="*/ 2203306 w 4406612"/>
                <a:gd name="connsiteY1" fmla="*/ 0 h 4406612"/>
                <a:gd name="connsiteX2" fmla="*/ 2203306 w 4406612"/>
                <a:gd name="connsiteY2" fmla="*/ 2203306 h 4406612"/>
                <a:gd name="connsiteX3" fmla="*/ 107837 w 4406612"/>
                <a:gd name="connsiteY3" fmla="*/ 1522447 h 440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612" h="4406612">
                  <a:moveTo>
                    <a:pt x="107837" y="1522447"/>
                  </a:moveTo>
                  <a:cubicBezTo>
                    <a:pt x="402803" y="614635"/>
                    <a:pt x="1248776" y="0"/>
                    <a:pt x="2203306" y="0"/>
                  </a:cubicBezTo>
                  <a:lnTo>
                    <a:pt x="2203306" y="2203306"/>
                  </a:lnTo>
                  <a:lnTo>
                    <a:pt x="107837" y="1522447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3008" tIns="762320" rIns="2320373" bIns="2743198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 dirty="0">
                <a:solidFill>
                  <a:schemeClr val="bg1"/>
                </a:solidFill>
              </a:endParaRPr>
            </a:p>
          </p:txBody>
        </p:sp>
        <p:sp>
          <p:nvSpPr>
            <p:cNvPr id="35" name="Arrow: Circular 34">
              <a:extLst>
                <a:ext uri="{FF2B5EF4-FFF2-40B4-BE49-F238E27FC236}">
                  <a16:creationId xmlns:a16="http://schemas.microsoft.com/office/drawing/2014/main" id="{AF5AB0CB-E31D-441B-447D-FD14333B2B44}"/>
                </a:ext>
              </a:extLst>
            </p:cNvPr>
            <p:cNvSpPr/>
            <p:nvPr/>
          </p:nvSpPr>
          <p:spPr>
            <a:xfrm>
              <a:off x="3150700" y="12838030"/>
              <a:ext cx="4952192" cy="4952192"/>
            </a:xfrm>
            <a:prstGeom prst="circularArrow">
              <a:avLst>
                <a:gd name="adj1" fmla="val 5085"/>
                <a:gd name="adj2" fmla="val 327528"/>
                <a:gd name="adj3" fmla="val 20192361"/>
                <a:gd name="adj4" fmla="val 16200324"/>
                <a:gd name="adj5" fmla="val 5932"/>
              </a:avLst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Arrow: Circular 35">
              <a:extLst>
                <a:ext uri="{FF2B5EF4-FFF2-40B4-BE49-F238E27FC236}">
                  <a16:creationId xmlns:a16="http://schemas.microsoft.com/office/drawing/2014/main" id="{E982A3B2-A8FD-5ECF-2339-94952F209FD9}"/>
                </a:ext>
              </a:extLst>
            </p:cNvPr>
            <p:cNvSpPr/>
            <p:nvPr/>
          </p:nvSpPr>
          <p:spPr>
            <a:xfrm>
              <a:off x="-1417562" y="10820464"/>
              <a:ext cx="4952192" cy="4952192"/>
            </a:xfrm>
            <a:prstGeom prst="circularArrow">
              <a:avLst>
                <a:gd name="adj1" fmla="val 5085"/>
                <a:gd name="adj2" fmla="val 327528"/>
                <a:gd name="adj3" fmla="val 2912753"/>
                <a:gd name="adj4" fmla="val 20519953"/>
                <a:gd name="adj5" fmla="val 5932"/>
              </a:avLst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Arrow: Circular 36">
              <a:extLst>
                <a:ext uri="{FF2B5EF4-FFF2-40B4-BE49-F238E27FC236}">
                  <a16:creationId xmlns:a16="http://schemas.microsoft.com/office/drawing/2014/main" id="{77FB4A1B-21FF-8663-B6A8-161F20EB4A78}"/>
                </a:ext>
              </a:extLst>
            </p:cNvPr>
            <p:cNvSpPr/>
            <p:nvPr/>
          </p:nvSpPr>
          <p:spPr>
            <a:xfrm>
              <a:off x="-1517540" y="10893079"/>
              <a:ext cx="4952192" cy="4952192"/>
            </a:xfrm>
            <a:prstGeom prst="circularArrow">
              <a:avLst>
                <a:gd name="adj1" fmla="val 5085"/>
                <a:gd name="adj2" fmla="val 327528"/>
                <a:gd name="adj3" fmla="val 7232777"/>
                <a:gd name="adj4" fmla="val 3239695"/>
                <a:gd name="adj5" fmla="val 5932"/>
              </a:avLst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Arrow: Circular 37">
              <a:extLst>
                <a:ext uri="{FF2B5EF4-FFF2-40B4-BE49-F238E27FC236}">
                  <a16:creationId xmlns:a16="http://schemas.microsoft.com/office/drawing/2014/main" id="{D4082297-6186-9E2D-685F-32F2E16DDE92}"/>
                </a:ext>
              </a:extLst>
            </p:cNvPr>
            <p:cNvSpPr/>
            <p:nvPr/>
          </p:nvSpPr>
          <p:spPr>
            <a:xfrm>
              <a:off x="-1617518" y="10820464"/>
              <a:ext cx="4952192" cy="4952192"/>
            </a:xfrm>
            <a:prstGeom prst="circularArrow">
              <a:avLst>
                <a:gd name="adj1" fmla="val 5085"/>
                <a:gd name="adj2" fmla="val 327528"/>
                <a:gd name="adj3" fmla="val 11552519"/>
                <a:gd name="adj4" fmla="val 7559718"/>
                <a:gd name="adj5" fmla="val 5932"/>
              </a:avLst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Arrow: Circular 38">
              <a:extLst>
                <a:ext uri="{FF2B5EF4-FFF2-40B4-BE49-F238E27FC236}">
                  <a16:creationId xmlns:a16="http://schemas.microsoft.com/office/drawing/2014/main" id="{26BDAF31-3872-E234-D558-58CD14E30487}"/>
                </a:ext>
              </a:extLst>
            </p:cNvPr>
            <p:cNvSpPr/>
            <p:nvPr/>
          </p:nvSpPr>
          <p:spPr>
            <a:xfrm>
              <a:off x="-1579235" y="10702993"/>
              <a:ext cx="4952192" cy="4952192"/>
            </a:xfrm>
            <a:prstGeom prst="circularArrow">
              <a:avLst>
                <a:gd name="adj1" fmla="val 5085"/>
                <a:gd name="adj2" fmla="val 327528"/>
                <a:gd name="adj3" fmla="val 15872148"/>
                <a:gd name="adj4" fmla="val 11880111"/>
                <a:gd name="adj5" fmla="val 5932"/>
              </a:avLst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6A947B3-8D77-2846-B540-DD9BD150E1F6}"/>
              </a:ext>
            </a:extLst>
          </p:cNvPr>
          <p:cNvGrpSpPr/>
          <p:nvPr/>
        </p:nvGrpSpPr>
        <p:grpSpPr>
          <a:xfrm>
            <a:off x="1942910" y="710840"/>
            <a:ext cx="14082131" cy="9329237"/>
            <a:chOff x="2438400" y="656615"/>
            <a:chExt cx="13411200" cy="8973770"/>
          </a:xfrm>
        </p:grpSpPr>
        <p:graphicFrame>
          <p:nvGraphicFramePr>
            <p:cNvPr id="45" name="Diagram 44">
              <a:extLst>
                <a:ext uri="{FF2B5EF4-FFF2-40B4-BE49-F238E27FC236}">
                  <a16:creationId xmlns:a16="http://schemas.microsoft.com/office/drawing/2014/main" id="{B88C0E69-4853-3D80-E5B2-8E8CF2E21EF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11375903"/>
                </p:ext>
              </p:extLst>
            </p:nvPr>
          </p:nvGraphicFramePr>
          <p:xfrm>
            <a:off x="2438400" y="656615"/>
            <a:ext cx="13411200" cy="89737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1FD3D44-F0BA-0EE2-ACF0-4D84B1C8833B}"/>
                </a:ext>
              </a:extLst>
            </p:cNvPr>
            <p:cNvSpPr txBox="1"/>
            <p:nvPr/>
          </p:nvSpPr>
          <p:spPr>
            <a:xfrm>
              <a:off x="11053563" y="1125972"/>
              <a:ext cx="3657600" cy="1687482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31926"/>
                <a:gd name="adj6" fmla="val -20706"/>
              </a:avLst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/>
                <a:t>Melalui</a:t>
              </a:r>
              <a:r>
                <a:rPr lang="en-US" dirty="0"/>
                <a:t> </a:t>
              </a:r>
              <a:r>
                <a:rPr lang="en-US" dirty="0" err="1"/>
                <a:t>kemudahan</a:t>
              </a:r>
              <a:r>
                <a:rPr lang="en-US" dirty="0"/>
                <a:t> </a:t>
              </a:r>
              <a:r>
                <a:rPr lang="en-US" dirty="0" err="1"/>
                <a:t>penerbitan</a:t>
              </a:r>
              <a:r>
                <a:rPr lang="en-US" dirty="0"/>
                <a:t> </a:t>
              </a:r>
              <a:r>
                <a:rPr lang="en-US" b="1" dirty="0"/>
                <a:t>NIB (</a:t>
              </a:r>
              <a:r>
                <a:rPr lang="en-US" b="1" dirty="0" err="1"/>
                <a:t>Nomor</a:t>
              </a:r>
              <a:r>
                <a:rPr lang="en-US" b="1" dirty="0"/>
                <a:t> </a:t>
              </a:r>
              <a:r>
                <a:rPr lang="en-US" b="1" dirty="0" err="1"/>
                <a:t>Induk</a:t>
              </a:r>
              <a:r>
                <a:rPr lang="en-US" b="1" dirty="0"/>
                <a:t> </a:t>
              </a:r>
              <a:r>
                <a:rPr lang="en-US" b="1" dirty="0" err="1"/>
                <a:t>Berusaha</a:t>
              </a:r>
              <a:r>
                <a:rPr lang="en-US" b="1" dirty="0"/>
                <a:t>)</a:t>
              </a:r>
              <a:r>
                <a:rPr lang="en-US" dirty="0"/>
                <a:t>, </a:t>
              </a:r>
              <a:r>
                <a:rPr lang="en-US" dirty="0" err="1"/>
                <a:t>sektor</a:t>
              </a:r>
              <a:r>
                <a:rPr lang="en-US" dirty="0"/>
                <a:t> UMKM </a:t>
              </a:r>
              <a:r>
                <a:rPr lang="en-US" dirty="0" err="1"/>
                <a:t>dapat</a:t>
              </a:r>
              <a:r>
                <a:rPr lang="en-US" dirty="0"/>
                <a:t> </a:t>
              </a:r>
              <a:r>
                <a:rPr lang="en-US" dirty="0" err="1"/>
                <a:t>tumbuh</a:t>
              </a:r>
              <a:r>
                <a:rPr lang="en-US" dirty="0"/>
                <a:t> </a:t>
              </a:r>
              <a:r>
                <a:rPr lang="en-US" dirty="0" err="1"/>
                <a:t>lebih</a:t>
              </a:r>
              <a:r>
                <a:rPr lang="en-US" dirty="0"/>
                <a:t> </a:t>
              </a:r>
              <a:r>
                <a:rPr lang="en-US" dirty="0" err="1"/>
                <a:t>cepat</a:t>
              </a:r>
              <a:r>
                <a:rPr lang="en-US" dirty="0"/>
                <a:t> dan legal, </a:t>
              </a:r>
              <a:r>
                <a:rPr lang="en-US" dirty="0" err="1"/>
                <a:t>sehingga</a:t>
              </a:r>
              <a:r>
                <a:rPr lang="en-US" dirty="0"/>
                <a:t> </a:t>
              </a:r>
              <a:r>
                <a:rPr lang="en-US" dirty="0" err="1"/>
                <a:t>mampu</a:t>
              </a:r>
              <a:r>
                <a:rPr lang="en-US" dirty="0"/>
                <a:t> </a:t>
              </a:r>
              <a:r>
                <a:rPr lang="en-US" dirty="0" err="1"/>
                <a:t>menyerap</a:t>
              </a:r>
              <a:r>
                <a:rPr lang="en-US" dirty="0"/>
                <a:t> </a:t>
              </a:r>
              <a:r>
                <a:rPr lang="en-US" dirty="0" err="1"/>
                <a:t>tenaga</a:t>
              </a:r>
              <a:r>
                <a:rPr lang="en-US" dirty="0"/>
                <a:t> </a:t>
              </a:r>
              <a:r>
                <a:rPr lang="en-US" dirty="0" err="1"/>
                <a:t>kerja</a:t>
              </a:r>
              <a:r>
                <a:rPr lang="en-US" dirty="0"/>
                <a:t> </a:t>
              </a:r>
              <a:r>
                <a:rPr lang="en-US" dirty="0" err="1"/>
                <a:t>lokal</a:t>
              </a:r>
              <a:r>
                <a:rPr lang="en-US" dirty="0"/>
                <a:t> </a:t>
              </a:r>
              <a:r>
                <a:rPr lang="en-US" dirty="0" err="1"/>
                <a:t>dalam</a:t>
              </a:r>
              <a:r>
                <a:rPr lang="en-US" dirty="0"/>
                <a:t> </a:t>
              </a:r>
              <a:r>
                <a:rPr lang="en-US" dirty="0" err="1"/>
                <a:t>jumlah</a:t>
              </a:r>
              <a:r>
                <a:rPr lang="en-US" dirty="0"/>
                <a:t> </a:t>
              </a:r>
              <a:r>
                <a:rPr lang="en-US" dirty="0" err="1"/>
                <a:t>besar</a:t>
              </a:r>
              <a:r>
                <a:rPr lang="en-US" dirty="0"/>
                <a:t>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39AC6C5-885D-3EFA-06B8-F3762856EBCF}"/>
                </a:ext>
              </a:extLst>
            </p:cNvPr>
            <p:cNvSpPr txBox="1"/>
            <p:nvPr/>
          </p:nvSpPr>
          <p:spPr>
            <a:xfrm flipH="1">
              <a:off x="4155967" y="7482213"/>
              <a:ext cx="3166887" cy="1421038"/>
            </a:xfrm>
            <a:prstGeom prst="accentCallout2">
              <a:avLst>
                <a:gd name="adj1" fmla="val 80646"/>
                <a:gd name="adj2" fmla="val -7234"/>
                <a:gd name="adj3" fmla="val 12761"/>
                <a:gd name="adj4" fmla="val -11345"/>
                <a:gd name="adj5" fmla="val 29972"/>
                <a:gd name="adj6" fmla="val -20282"/>
              </a:avLst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Bertindak</a:t>
              </a:r>
              <a:r>
                <a:rPr lang="en-US" dirty="0"/>
                <a:t> </a:t>
              </a:r>
              <a:r>
                <a:rPr lang="en-US" dirty="0" err="1"/>
                <a:t>sebagai</a:t>
              </a:r>
              <a:r>
                <a:rPr lang="en-US" dirty="0"/>
                <a:t> </a:t>
              </a:r>
              <a:r>
                <a:rPr lang="en-US" dirty="0" err="1"/>
                <a:t>jembatan</a:t>
              </a:r>
              <a:r>
                <a:rPr lang="en-US" dirty="0"/>
                <a:t> </a:t>
              </a:r>
              <a:r>
                <a:rPr lang="en-US" dirty="0" err="1"/>
                <a:t>informasi</a:t>
              </a:r>
              <a:r>
                <a:rPr lang="en-US" dirty="0"/>
                <a:t> </a:t>
              </a:r>
              <a:r>
                <a:rPr lang="en-US" dirty="0" err="1"/>
                <a:t>antara</a:t>
              </a:r>
              <a:r>
                <a:rPr lang="en-US" dirty="0"/>
                <a:t> </a:t>
              </a:r>
              <a:r>
                <a:rPr lang="en-US" dirty="0" err="1"/>
                <a:t>perusahaan</a:t>
              </a:r>
              <a:r>
                <a:rPr lang="en-US" dirty="0"/>
                <a:t> yang </a:t>
              </a:r>
              <a:r>
                <a:rPr lang="en-US" dirty="0" err="1"/>
                <a:t>baru</a:t>
              </a:r>
              <a:r>
                <a:rPr lang="en-US" dirty="0"/>
                <a:t> </a:t>
              </a:r>
              <a:r>
                <a:rPr lang="en-US" dirty="0" err="1"/>
                <a:t>berdiri</a:t>
              </a:r>
              <a:r>
                <a:rPr lang="en-US" dirty="0"/>
                <a:t> (</a:t>
              </a:r>
              <a:r>
                <a:rPr lang="en-US" dirty="0" err="1"/>
                <a:t>berizin</a:t>
              </a:r>
              <a:r>
                <a:rPr lang="en-US" dirty="0"/>
                <a:t>) </a:t>
              </a:r>
              <a:r>
                <a:rPr lang="en-US" dirty="0" err="1"/>
                <a:t>dengan</a:t>
              </a:r>
              <a:r>
                <a:rPr lang="en-US" dirty="0"/>
                <a:t> </a:t>
              </a:r>
              <a:r>
                <a:rPr lang="en-US" dirty="0" err="1"/>
                <a:t>masyarakat</a:t>
              </a:r>
              <a:r>
                <a:rPr lang="en-US" dirty="0"/>
                <a:t> </a:t>
              </a:r>
              <a:r>
                <a:rPr lang="en-US" dirty="0" err="1"/>
                <a:t>setempat</a:t>
              </a:r>
              <a:r>
                <a:rPr lang="en-US" dirty="0"/>
                <a:t> yang </a:t>
              </a:r>
              <a:r>
                <a:rPr lang="en-US" dirty="0" err="1"/>
                <a:t>membutuhkan</a:t>
              </a:r>
              <a:r>
                <a:rPr lang="en-US" dirty="0"/>
                <a:t> </a:t>
              </a:r>
              <a:r>
                <a:rPr lang="en-US" dirty="0" err="1"/>
                <a:t>pekerjaan</a:t>
              </a:r>
              <a:r>
                <a:rPr lang="en-US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996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3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BD63A8-DC27-A495-C341-9F7AF1E6D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28">
            <a:extLst>
              <a:ext uri="{FF2B5EF4-FFF2-40B4-BE49-F238E27FC236}">
                <a16:creationId xmlns:a16="http://schemas.microsoft.com/office/drawing/2014/main" id="{E87F02CB-E382-3A38-B016-6C9BC1A6CF0F}"/>
              </a:ext>
            </a:extLst>
          </p:cNvPr>
          <p:cNvGrpSpPr/>
          <p:nvPr/>
        </p:nvGrpSpPr>
        <p:grpSpPr>
          <a:xfrm>
            <a:off x="377067" y="195630"/>
            <a:ext cx="5290092" cy="1003159"/>
            <a:chOff x="149324" y="35976"/>
            <a:chExt cx="7053455" cy="1337545"/>
          </a:xfrm>
        </p:grpSpPr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D57A455A-E8E9-D6DF-B53B-F7A91005EC17}"/>
                </a:ext>
              </a:extLst>
            </p:cNvPr>
            <p:cNvSpPr/>
            <p:nvPr/>
          </p:nvSpPr>
          <p:spPr>
            <a:xfrm>
              <a:off x="149324" y="86776"/>
              <a:ext cx="1275377" cy="1286745"/>
            </a:xfrm>
            <a:custGeom>
              <a:avLst/>
              <a:gdLst/>
              <a:ahLst/>
              <a:cxnLst/>
              <a:rect l="l" t="t" r="r" b="b"/>
              <a:pathLst>
                <a:path w="1506332" h="1678933">
                  <a:moveTo>
                    <a:pt x="0" y="0"/>
                  </a:moveTo>
                  <a:lnTo>
                    <a:pt x="1506332" y="0"/>
                  </a:lnTo>
                  <a:lnTo>
                    <a:pt x="1506332" y="1678933"/>
                  </a:lnTo>
                  <a:lnTo>
                    <a:pt x="0" y="1678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57" name="TextBox 30">
              <a:extLst>
                <a:ext uri="{FF2B5EF4-FFF2-40B4-BE49-F238E27FC236}">
                  <a16:creationId xmlns:a16="http://schemas.microsoft.com/office/drawing/2014/main" id="{8384C9A5-7CE3-38C0-E93F-A86ECBFB02A2}"/>
                </a:ext>
              </a:extLst>
            </p:cNvPr>
            <p:cNvSpPr txBox="1"/>
            <p:nvPr/>
          </p:nvSpPr>
          <p:spPr>
            <a:xfrm>
              <a:off x="1750620" y="35976"/>
              <a:ext cx="5452159" cy="12507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488"/>
                </a:lnSpc>
                <a:spcBef>
                  <a:spcPct val="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TT Hoves" panose="020B0604020202020204" charset="0"/>
                  <a:ea typeface="TT Hoves Bold"/>
                  <a:cs typeface="TT Hoves Bold"/>
                  <a:sym typeface="TT Hoves Bold"/>
                </a:rPr>
                <a:t>DINAS PENANAMAN MODAL DAN PELAYANAN TERPADU SATU PINTU KOTA PADANG PANJANG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12C6134-2F95-652A-9E49-7974C6F560E0}"/>
              </a:ext>
            </a:extLst>
          </p:cNvPr>
          <p:cNvGrpSpPr/>
          <p:nvPr/>
        </p:nvGrpSpPr>
        <p:grpSpPr>
          <a:xfrm>
            <a:off x="1942910" y="710840"/>
            <a:ext cx="14082131" cy="9329237"/>
            <a:chOff x="2438400" y="656615"/>
            <a:chExt cx="13411200" cy="8973770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E862358E-62C3-EF21-CB50-70311F148BC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57398821"/>
                </p:ext>
              </p:extLst>
            </p:nvPr>
          </p:nvGraphicFramePr>
          <p:xfrm>
            <a:off x="2438400" y="656615"/>
            <a:ext cx="13411200" cy="89737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DC18068-BF5A-011E-1C46-7793A7C2183B}"/>
                </a:ext>
              </a:extLst>
            </p:cNvPr>
            <p:cNvSpPr txBox="1"/>
            <p:nvPr/>
          </p:nvSpPr>
          <p:spPr>
            <a:xfrm>
              <a:off x="11053563" y="1125972"/>
              <a:ext cx="3657600" cy="1200329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31926"/>
                <a:gd name="adj6" fmla="val -20706"/>
              </a:avLst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/>
                <a:t>Melalui</a:t>
              </a:r>
              <a:r>
                <a:rPr lang="en-US" dirty="0"/>
                <a:t> </a:t>
              </a:r>
              <a:r>
                <a:rPr lang="en-US" dirty="0" err="1"/>
                <a:t>legalitas</a:t>
              </a:r>
              <a:r>
                <a:rPr lang="en-US" dirty="0"/>
                <a:t> </a:t>
              </a:r>
              <a:r>
                <a:rPr lang="en-US" dirty="0" err="1"/>
                <a:t>usaha</a:t>
              </a:r>
              <a:r>
                <a:rPr lang="en-US" dirty="0"/>
                <a:t>, </a:t>
              </a:r>
              <a:r>
                <a:rPr lang="en-US" dirty="0" err="1"/>
                <a:t>pelaku</a:t>
              </a:r>
              <a:r>
                <a:rPr lang="en-US" dirty="0"/>
                <a:t> </a:t>
              </a:r>
              <a:r>
                <a:rPr lang="en-US" dirty="0" err="1"/>
                <a:t>usaha</a:t>
              </a:r>
              <a:r>
                <a:rPr lang="en-US" dirty="0"/>
                <a:t> </a:t>
              </a:r>
              <a:r>
                <a:rPr lang="en-US" dirty="0" err="1"/>
                <a:t>mendapatkan</a:t>
              </a:r>
              <a:r>
                <a:rPr lang="en-US" dirty="0"/>
                <a:t> </a:t>
              </a:r>
              <a:r>
                <a:rPr lang="en-US" dirty="0" err="1"/>
                <a:t>akses</a:t>
              </a:r>
              <a:r>
                <a:rPr lang="en-US" dirty="0"/>
                <a:t> </a:t>
              </a:r>
              <a:r>
                <a:rPr lang="en-US" dirty="0" err="1"/>
                <a:t>pelatihan</a:t>
              </a:r>
              <a:r>
                <a:rPr lang="en-US" dirty="0"/>
                <a:t> dan </a:t>
              </a:r>
              <a:r>
                <a:rPr lang="en-US" dirty="0" err="1"/>
                <a:t>pengembangan</a:t>
              </a:r>
              <a:r>
                <a:rPr lang="en-US" dirty="0"/>
                <a:t> </a:t>
              </a:r>
              <a:r>
                <a:rPr lang="en-US" dirty="0" err="1"/>
                <a:t>kompetensi</a:t>
              </a:r>
              <a:r>
                <a:rPr lang="en-US" dirty="0"/>
                <a:t> </a:t>
              </a:r>
              <a:r>
                <a:rPr lang="en-US" dirty="0" err="1"/>
                <a:t>untuk</a:t>
              </a:r>
              <a:r>
                <a:rPr lang="en-US" dirty="0"/>
                <a:t> </a:t>
              </a:r>
              <a:r>
                <a:rPr lang="en-US" dirty="0" err="1"/>
                <a:t>meningkatkan</a:t>
              </a:r>
              <a:r>
                <a:rPr lang="en-US" dirty="0"/>
                <a:t> </a:t>
              </a:r>
              <a:r>
                <a:rPr lang="en-US" dirty="0" err="1"/>
                <a:t>hasil</a:t>
              </a:r>
              <a:r>
                <a:rPr lang="en-US" dirty="0"/>
                <a:t> </a:t>
              </a:r>
              <a:r>
                <a:rPr lang="en-US" dirty="0" err="1"/>
                <a:t>produksi</a:t>
              </a:r>
              <a:r>
                <a:rPr lang="en-US" dirty="0"/>
                <a:t>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1F36867-FB92-47DA-9ACD-3AF5A63511C1}"/>
                </a:ext>
              </a:extLst>
            </p:cNvPr>
            <p:cNvSpPr txBox="1"/>
            <p:nvPr/>
          </p:nvSpPr>
          <p:spPr>
            <a:xfrm flipH="1">
              <a:off x="4155967" y="7482213"/>
              <a:ext cx="3166887" cy="1687482"/>
            </a:xfrm>
            <a:prstGeom prst="accentCallout2">
              <a:avLst>
                <a:gd name="adj1" fmla="val 80646"/>
                <a:gd name="adj2" fmla="val -7234"/>
                <a:gd name="adj3" fmla="val 80646"/>
                <a:gd name="adj4" fmla="val -16667"/>
                <a:gd name="adj5" fmla="val 29972"/>
                <a:gd name="adj6" fmla="val -20282"/>
              </a:avLst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/>
                <a:t>BPJS </a:t>
              </a:r>
              <a:r>
                <a:rPr lang="en-US" b="1" dirty="0" err="1"/>
                <a:t>Ketenagakerjaan</a:t>
              </a:r>
              <a:r>
                <a:rPr lang="en-US" b="1" dirty="0"/>
                <a:t>:</a:t>
              </a:r>
              <a:r>
                <a:rPr lang="en-US" dirty="0"/>
                <a:t> </a:t>
              </a:r>
              <a:r>
                <a:rPr lang="en-US" dirty="0" err="1"/>
                <a:t>Memastikan</a:t>
              </a:r>
              <a:r>
                <a:rPr lang="en-US" dirty="0"/>
                <a:t> </a:t>
              </a:r>
              <a:r>
                <a:rPr lang="en-US" dirty="0" err="1"/>
                <a:t>lingkungan</a:t>
              </a:r>
              <a:r>
                <a:rPr lang="en-US" dirty="0"/>
                <a:t> </a:t>
              </a:r>
              <a:r>
                <a:rPr lang="en-US" dirty="0" err="1"/>
                <a:t>kerja</a:t>
              </a:r>
              <a:r>
                <a:rPr lang="en-US" dirty="0"/>
                <a:t> yang </a:t>
              </a:r>
              <a:r>
                <a:rPr lang="en-US" dirty="0" err="1"/>
                <a:t>aman</a:t>
              </a:r>
              <a:r>
                <a:rPr lang="en-US" dirty="0"/>
                <a:t> </a:t>
              </a:r>
              <a:r>
                <a:rPr lang="en-US" dirty="0" err="1"/>
                <a:t>melalui</a:t>
              </a:r>
              <a:r>
                <a:rPr lang="en-US" dirty="0"/>
                <a:t> </a:t>
              </a:r>
              <a:r>
                <a:rPr lang="en-US" dirty="0" err="1"/>
                <a:t>jaminan</a:t>
              </a:r>
              <a:r>
                <a:rPr lang="en-US" dirty="0"/>
                <a:t> </a:t>
              </a:r>
              <a:r>
                <a:rPr lang="en-US" dirty="0" err="1"/>
                <a:t>perlindungan</a:t>
              </a:r>
              <a:r>
                <a:rPr lang="en-US" dirty="0"/>
                <a:t>, </a:t>
              </a:r>
              <a:r>
                <a:rPr lang="en-US" dirty="0" err="1"/>
                <a:t>sehingga</a:t>
              </a:r>
              <a:r>
                <a:rPr lang="en-US" dirty="0"/>
                <a:t> </a:t>
              </a:r>
              <a:r>
                <a:rPr lang="en-US" dirty="0" err="1"/>
                <a:t>tenaga</a:t>
              </a:r>
              <a:r>
                <a:rPr lang="en-US" dirty="0"/>
                <a:t> </a:t>
              </a:r>
              <a:r>
                <a:rPr lang="en-US" dirty="0" err="1"/>
                <a:t>kerja</a:t>
              </a:r>
              <a:r>
                <a:rPr lang="en-US" dirty="0"/>
                <a:t> </a:t>
              </a:r>
              <a:r>
                <a:rPr lang="en-US" dirty="0" err="1"/>
                <a:t>dapat</a:t>
              </a:r>
              <a:r>
                <a:rPr lang="en-US" dirty="0"/>
                <a:t> </a:t>
              </a:r>
              <a:r>
                <a:rPr lang="en-US" dirty="0" err="1"/>
                <a:t>bekerja</a:t>
              </a:r>
              <a:r>
                <a:rPr lang="en-US" dirty="0"/>
                <a:t> </a:t>
              </a:r>
              <a:r>
                <a:rPr lang="en-US" dirty="0" err="1"/>
                <a:t>secara</a:t>
              </a:r>
              <a:r>
                <a:rPr lang="en-US" dirty="0"/>
                <a:t> optimal dan </a:t>
              </a:r>
              <a:r>
                <a:rPr lang="en-US" dirty="0" err="1"/>
                <a:t>fokus</a:t>
              </a:r>
              <a:r>
                <a:rPr lang="en-US" dirty="0"/>
                <a:t> pada </a:t>
              </a:r>
              <a:r>
                <a:rPr lang="en-US" dirty="0" err="1"/>
                <a:t>hasil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4A64BC5-0CBD-DD42-D670-87EC55CC639E}"/>
              </a:ext>
            </a:extLst>
          </p:cNvPr>
          <p:cNvGrpSpPr/>
          <p:nvPr/>
        </p:nvGrpSpPr>
        <p:grpSpPr>
          <a:xfrm>
            <a:off x="6096" y="3009900"/>
            <a:ext cx="9720410" cy="7087229"/>
            <a:chOff x="-1617518" y="10702993"/>
            <a:chExt cx="9720410" cy="7087229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AF0A444-4BD1-F9A0-FEAE-43404B197B0D}"/>
                </a:ext>
              </a:extLst>
            </p:cNvPr>
            <p:cNvSpPr/>
            <p:nvPr/>
          </p:nvSpPr>
          <p:spPr>
            <a:xfrm>
              <a:off x="-1145077" y="11093293"/>
              <a:ext cx="4406612" cy="4406612"/>
            </a:xfrm>
            <a:custGeom>
              <a:avLst/>
              <a:gdLst>
                <a:gd name="connsiteX0" fmla="*/ 4298775 w 4406612"/>
                <a:gd name="connsiteY0" fmla="*/ 1522447 h 4406612"/>
                <a:gd name="connsiteX1" fmla="*/ 3498377 w 4406612"/>
                <a:gd name="connsiteY1" fmla="*/ 3985818 h 4406612"/>
                <a:gd name="connsiteX2" fmla="*/ 2203306 w 4406612"/>
                <a:gd name="connsiteY2" fmla="*/ 2203306 h 4406612"/>
                <a:gd name="connsiteX3" fmla="*/ 4298775 w 4406612"/>
                <a:gd name="connsiteY3" fmla="*/ 1522447 h 440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612" h="4406612">
                  <a:moveTo>
                    <a:pt x="4298775" y="1522447"/>
                  </a:moveTo>
                  <a:cubicBezTo>
                    <a:pt x="4593741" y="2430259"/>
                    <a:pt x="4270608" y="3424759"/>
                    <a:pt x="3498377" y="3985818"/>
                  </a:cubicBezTo>
                  <a:lnTo>
                    <a:pt x="2203306" y="2203306"/>
                  </a:lnTo>
                  <a:lnTo>
                    <a:pt x="4298775" y="1522447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9658" tIns="2034992" rIns="278643" bIns="1365607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4C14FD6-BD0F-C41E-8CAA-59236A7D4B30}"/>
                </a:ext>
              </a:extLst>
            </p:cNvPr>
            <p:cNvSpPr/>
            <p:nvPr/>
          </p:nvSpPr>
          <p:spPr>
            <a:xfrm>
              <a:off x="-1244750" y="11165687"/>
              <a:ext cx="4406612" cy="4406612"/>
            </a:xfrm>
            <a:custGeom>
              <a:avLst/>
              <a:gdLst>
                <a:gd name="connsiteX0" fmla="*/ 3498377 w 4406612"/>
                <a:gd name="connsiteY0" fmla="*/ 3985818 h 4406612"/>
                <a:gd name="connsiteX1" fmla="*/ 908235 w 4406612"/>
                <a:gd name="connsiteY1" fmla="*/ 3985818 h 4406612"/>
                <a:gd name="connsiteX2" fmla="*/ 2203306 w 4406612"/>
                <a:gd name="connsiteY2" fmla="*/ 2203306 h 4406612"/>
                <a:gd name="connsiteX3" fmla="*/ 3498377 w 4406612"/>
                <a:gd name="connsiteY3" fmla="*/ 3985818 h 440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612" h="4406612">
                  <a:moveTo>
                    <a:pt x="3498377" y="3985818"/>
                  </a:moveTo>
                  <a:cubicBezTo>
                    <a:pt x="2726146" y="4546877"/>
                    <a:pt x="1680466" y="4546877"/>
                    <a:pt x="908235" y="3985818"/>
                  </a:cubicBezTo>
                  <a:lnTo>
                    <a:pt x="2203306" y="2203306"/>
                  </a:lnTo>
                  <a:lnTo>
                    <a:pt x="3498377" y="3985818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95380" tIns="3116710" rIns="1595380" bIns="1789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7AACE8A-E8C7-78CA-96D4-0E80248B2785}"/>
                </a:ext>
              </a:extLst>
            </p:cNvPr>
            <p:cNvSpPr/>
            <p:nvPr/>
          </p:nvSpPr>
          <p:spPr>
            <a:xfrm>
              <a:off x="-1344423" y="11093293"/>
              <a:ext cx="4406612" cy="4406612"/>
            </a:xfrm>
            <a:custGeom>
              <a:avLst/>
              <a:gdLst>
                <a:gd name="connsiteX0" fmla="*/ 908235 w 4406612"/>
                <a:gd name="connsiteY0" fmla="*/ 3985818 h 4406612"/>
                <a:gd name="connsiteX1" fmla="*/ 107837 w 4406612"/>
                <a:gd name="connsiteY1" fmla="*/ 1522447 h 4406612"/>
                <a:gd name="connsiteX2" fmla="*/ 2203306 w 4406612"/>
                <a:gd name="connsiteY2" fmla="*/ 2203306 h 4406612"/>
                <a:gd name="connsiteX3" fmla="*/ 908235 w 4406612"/>
                <a:gd name="connsiteY3" fmla="*/ 3985818 h 440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612" h="4406612">
                  <a:moveTo>
                    <a:pt x="908235" y="3985818"/>
                  </a:moveTo>
                  <a:cubicBezTo>
                    <a:pt x="136004" y="3424759"/>
                    <a:pt x="-187129" y="2430259"/>
                    <a:pt x="107837" y="1522447"/>
                  </a:cubicBezTo>
                  <a:lnTo>
                    <a:pt x="2203306" y="2203306"/>
                  </a:lnTo>
                  <a:lnTo>
                    <a:pt x="908235" y="3985818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8642" tIns="2034992" rIns="2859659" bIns="1365607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1F46678-AD10-BB0D-3779-F54B2B1845FC}"/>
                </a:ext>
              </a:extLst>
            </p:cNvPr>
            <p:cNvSpPr/>
            <p:nvPr/>
          </p:nvSpPr>
          <p:spPr>
            <a:xfrm>
              <a:off x="-1306652" y="10975783"/>
              <a:ext cx="4406612" cy="4406612"/>
            </a:xfrm>
            <a:custGeom>
              <a:avLst/>
              <a:gdLst>
                <a:gd name="connsiteX0" fmla="*/ 107837 w 4406612"/>
                <a:gd name="connsiteY0" fmla="*/ 1522447 h 4406612"/>
                <a:gd name="connsiteX1" fmla="*/ 2203306 w 4406612"/>
                <a:gd name="connsiteY1" fmla="*/ 0 h 4406612"/>
                <a:gd name="connsiteX2" fmla="*/ 2203306 w 4406612"/>
                <a:gd name="connsiteY2" fmla="*/ 2203306 h 4406612"/>
                <a:gd name="connsiteX3" fmla="*/ 107837 w 4406612"/>
                <a:gd name="connsiteY3" fmla="*/ 1522447 h 440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612" h="4406612">
                  <a:moveTo>
                    <a:pt x="107837" y="1522447"/>
                  </a:moveTo>
                  <a:cubicBezTo>
                    <a:pt x="402803" y="614635"/>
                    <a:pt x="1248776" y="0"/>
                    <a:pt x="2203306" y="0"/>
                  </a:cubicBezTo>
                  <a:lnTo>
                    <a:pt x="2203306" y="2203306"/>
                  </a:lnTo>
                  <a:lnTo>
                    <a:pt x="107837" y="1522447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3008" tIns="762320" rIns="2320373" bIns="2743198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 dirty="0">
                <a:solidFill>
                  <a:schemeClr val="bg1"/>
                </a:solidFill>
              </a:endParaRPr>
            </a:p>
          </p:txBody>
        </p:sp>
        <p:sp>
          <p:nvSpPr>
            <p:cNvPr id="35" name="Arrow: Circular 34">
              <a:extLst>
                <a:ext uri="{FF2B5EF4-FFF2-40B4-BE49-F238E27FC236}">
                  <a16:creationId xmlns:a16="http://schemas.microsoft.com/office/drawing/2014/main" id="{7C5EDF0B-AB36-33D4-32DA-3EDDB24BDC0B}"/>
                </a:ext>
              </a:extLst>
            </p:cNvPr>
            <p:cNvSpPr/>
            <p:nvPr/>
          </p:nvSpPr>
          <p:spPr>
            <a:xfrm>
              <a:off x="3150700" y="12838030"/>
              <a:ext cx="4952192" cy="4952192"/>
            </a:xfrm>
            <a:prstGeom prst="circularArrow">
              <a:avLst>
                <a:gd name="adj1" fmla="val 5085"/>
                <a:gd name="adj2" fmla="val 327528"/>
                <a:gd name="adj3" fmla="val 20192361"/>
                <a:gd name="adj4" fmla="val 16200324"/>
                <a:gd name="adj5" fmla="val 5932"/>
              </a:avLst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Arrow: Circular 35">
              <a:extLst>
                <a:ext uri="{FF2B5EF4-FFF2-40B4-BE49-F238E27FC236}">
                  <a16:creationId xmlns:a16="http://schemas.microsoft.com/office/drawing/2014/main" id="{1810329F-2269-28AD-CE26-689CE6AFD893}"/>
                </a:ext>
              </a:extLst>
            </p:cNvPr>
            <p:cNvSpPr/>
            <p:nvPr/>
          </p:nvSpPr>
          <p:spPr>
            <a:xfrm>
              <a:off x="-1417562" y="10820464"/>
              <a:ext cx="4952192" cy="4952192"/>
            </a:xfrm>
            <a:prstGeom prst="circularArrow">
              <a:avLst>
                <a:gd name="adj1" fmla="val 5085"/>
                <a:gd name="adj2" fmla="val 327528"/>
                <a:gd name="adj3" fmla="val 2912753"/>
                <a:gd name="adj4" fmla="val 20519953"/>
                <a:gd name="adj5" fmla="val 5932"/>
              </a:avLst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Arrow: Circular 36">
              <a:extLst>
                <a:ext uri="{FF2B5EF4-FFF2-40B4-BE49-F238E27FC236}">
                  <a16:creationId xmlns:a16="http://schemas.microsoft.com/office/drawing/2014/main" id="{C944545D-E209-7746-9447-AE7579CF1B05}"/>
                </a:ext>
              </a:extLst>
            </p:cNvPr>
            <p:cNvSpPr/>
            <p:nvPr/>
          </p:nvSpPr>
          <p:spPr>
            <a:xfrm>
              <a:off x="-1517540" y="10893079"/>
              <a:ext cx="4952192" cy="4952192"/>
            </a:xfrm>
            <a:prstGeom prst="circularArrow">
              <a:avLst>
                <a:gd name="adj1" fmla="val 5085"/>
                <a:gd name="adj2" fmla="val 327528"/>
                <a:gd name="adj3" fmla="val 7232777"/>
                <a:gd name="adj4" fmla="val 3239695"/>
                <a:gd name="adj5" fmla="val 5932"/>
              </a:avLst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Arrow: Circular 37">
              <a:extLst>
                <a:ext uri="{FF2B5EF4-FFF2-40B4-BE49-F238E27FC236}">
                  <a16:creationId xmlns:a16="http://schemas.microsoft.com/office/drawing/2014/main" id="{A06D8A16-4BA1-430F-751C-BBDBD4745BD4}"/>
                </a:ext>
              </a:extLst>
            </p:cNvPr>
            <p:cNvSpPr/>
            <p:nvPr/>
          </p:nvSpPr>
          <p:spPr>
            <a:xfrm>
              <a:off x="-1617518" y="10820464"/>
              <a:ext cx="4952192" cy="4952192"/>
            </a:xfrm>
            <a:prstGeom prst="circularArrow">
              <a:avLst>
                <a:gd name="adj1" fmla="val 5085"/>
                <a:gd name="adj2" fmla="val 327528"/>
                <a:gd name="adj3" fmla="val 11552519"/>
                <a:gd name="adj4" fmla="val 7559718"/>
                <a:gd name="adj5" fmla="val 5932"/>
              </a:avLst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Arrow: Circular 38">
              <a:extLst>
                <a:ext uri="{FF2B5EF4-FFF2-40B4-BE49-F238E27FC236}">
                  <a16:creationId xmlns:a16="http://schemas.microsoft.com/office/drawing/2014/main" id="{A6235B87-F059-8D05-D2B5-02CBE535960D}"/>
                </a:ext>
              </a:extLst>
            </p:cNvPr>
            <p:cNvSpPr/>
            <p:nvPr/>
          </p:nvSpPr>
          <p:spPr>
            <a:xfrm>
              <a:off x="-1579235" y="10702993"/>
              <a:ext cx="4952192" cy="4952192"/>
            </a:xfrm>
            <a:prstGeom prst="circularArrow">
              <a:avLst>
                <a:gd name="adj1" fmla="val 5085"/>
                <a:gd name="adj2" fmla="val 327528"/>
                <a:gd name="adj3" fmla="val 15872148"/>
                <a:gd name="adj4" fmla="val 11880111"/>
                <a:gd name="adj5" fmla="val 5932"/>
              </a:avLst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978393F-8B5D-5D22-1F2B-F60FC0CD41AD}"/>
              </a:ext>
            </a:extLst>
          </p:cNvPr>
          <p:cNvSpPr/>
          <p:nvPr/>
        </p:nvSpPr>
        <p:spPr>
          <a:xfrm>
            <a:off x="2854143" y="-456107"/>
            <a:ext cx="9143984" cy="9143984"/>
          </a:xfrm>
          <a:custGeom>
            <a:avLst/>
            <a:gdLst>
              <a:gd name="connsiteX0" fmla="*/ 8920215 w 9143984"/>
              <a:gd name="connsiteY0" fmla="*/ 3159169 h 9143984"/>
              <a:gd name="connsiteX1" fmla="*/ 7259342 w 9143984"/>
              <a:gd name="connsiteY1" fmla="*/ 8270811 h 9143984"/>
              <a:gd name="connsiteX2" fmla="*/ 4571992 w 9143984"/>
              <a:gd name="connsiteY2" fmla="*/ 4571992 h 9143984"/>
              <a:gd name="connsiteX3" fmla="*/ 8920215 w 9143984"/>
              <a:gd name="connsiteY3" fmla="*/ 3159169 h 914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3984" h="9143984">
                <a:moveTo>
                  <a:pt x="8920215" y="3159169"/>
                </a:moveTo>
                <a:cubicBezTo>
                  <a:pt x="9532287" y="5042933"/>
                  <a:pt x="8861767" y="7106581"/>
                  <a:pt x="7259342" y="8270811"/>
                </a:cubicBezTo>
                <a:lnTo>
                  <a:pt x="4571992" y="4571992"/>
                </a:lnTo>
                <a:lnTo>
                  <a:pt x="8920215" y="315916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19642" tIns="4208409" rIns="563878" bIns="281939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/>
              <a:t>Meningkatnya</a:t>
            </a:r>
            <a:r>
              <a:rPr lang="en-US" sz="2400" kern="1200" dirty="0"/>
              <a:t> </a:t>
            </a:r>
            <a:r>
              <a:rPr lang="en-US" sz="2400" kern="1200" dirty="0" err="1"/>
              <a:t>produktivitas</a:t>
            </a:r>
            <a:r>
              <a:rPr lang="en-US" sz="2400" kern="1200" dirty="0"/>
              <a:t> </a:t>
            </a:r>
            <a:r>
              <a:rPr lang="en-US" sz="2400" kern="1200" dirty="0" err="1"/>
              <a:t>tenaga</a:t>
            </a:r>
            <a:r>
              <a:rPr lang="en-US" sz="2400" kern="1200" dirty="0"/>
              <a:t> </a:t>
            </a:r>
            <a:r>
              <a:rPr lang="en-US" sz="2400" kern="1200" dirty="0" err="1"/>
              <a:t>kerja</a:t>
            </a:r>
            <a:endParaRPr lang="en-US" sz="2400" kern="1200" dirty="0"/>
          </a:p>
        </p:txBody>
      </p:sp>
    </p:spTree>
    <p:extLst>
      <p:ext uri="{BB962C8B-B14F-4D97-AF65-F5344CB8AC3E}">
        <p14:creationId xmlns:p14="http://schemas.microsoft.com/office/powerpoint/2010/main" val="3269992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3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AF5302-AD8F-0078-C456-F5432E16E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28">
            <a:extLst>
              <a:ext uri="{FF2B5EF4-FFF2-40B4-BE49-F238E27FC236}">
                <a16:creationId xmlns:a16="http://schemas.microsoft.com/office/drawing/2014/main" id="{5CBAAD37-8B66-C399-BA30-081A476654FE}"/>
              </a:ext>
            </a:extLst>
          </p:cNvPr>
          <p:cNvGrpSpPr/>
          <p:nvPr/>
        </p:nvGrpSpPr>
        <p:grpSpPr>
          <a:xfrm>
            <a:off x="377067" y="195630"/>
            <a:ext cx="5290092" cy="1003159"/>
            <a:chOff x="149324" y="35976"/>
            <a:chExt cx="7053455" cy="1337545"/>
          </a:xfrm>
        </p:grpSpPr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DD3D5E1F-6144-5C4F-0D8E-65E1C748A329}"/>
                </a:ext>
              </a:extLst>
            </p:cNvPr>
            <p:cNvSpPr/>
            <p:nvPr/>
          </p:nvSpPr>
          <p:spPr>
            <a:xfrm>
              <a:off x="149324" y="86776"/>
              <a:ext cx="1275377" cy="1286745"/>
            </a:xfrm>
            <a:custGeom>
              <a:avLst/>
              <a:gdLst/>
              <a:ahLst/>
              <a:cxnLst/>
              <a:rect l="l" t="t" r="r" b="b"/>
              <a:pathLst>
                <a:path w="1506332" h="1678933">
                  <a:moveTo>
                    <a:pt x="0" y="0"/>
                  </a:moveTo>
                  <a:lnTo>
                    <a:pt x="1506332" y="0"/>
                  </a:lnTo>
                  <a:lnTo>
                    <a:pt x="1506332" y="1678933"/>
                  </a:lnTo>
                  <a:lnTo>
                    <a:pt x="0" y="1678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57" name="TextBox 30">
              <a:extLst>
                <a:ext uri="{FF2B5EF4-FFF2-40B4-BE49-F238E27FC236}">
                  <a16:creationId xmlns:a16="http://schemas.microsoft.com/office/drawing/2014/main" id="{1141DA42-59C8-7866-2ACA-04CDD148313C}"/>
                </a:ext>
              </a:extLst>
            </p:cNvPr>
            <p:cNvSpPr txBox="1"/>
            <p:nvPr/>
          </p:nvSpPr>
          <p:spPr>
            <a:xfrm>
              <a:off x="1750620" y="35976"/>
              <a:ext cx="5452159" cy="12507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488"/>
                </a:lnSpc>
                <a:spcBef>
                  <a:spcPct val="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TT Hoves" panose="020B0604020202020204" charset="0"/>
                  <a:ea typeface="TT Hoves Bold"/>
                  <a:cs typeface="TT Hoves Bold"/>
                  <a:sym typeface="TT Hoves Bold"/>
                </a:rPr>
                <a:t>DINAS PENANAMAN MODAL DAN PELAYANAN TERPADU SATU PINTU KOTA PADANG PANJANG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A885A9C-CF97-8494-2AD4-B350240A27A5}"/>
              </a:ext>
            </a:extLst>
          </p:cNvPr>
          <p:cNvGrpSpPr/>
          <p:nvPr/>
        </p:nvGrpSpPr>
        <p:grpSpPr>
          <a:xfrm>
            <a:off x="182643" y="419100"/>
            <a:ext cx="17922713" cy="9697333"/>
            <a:chOff x="762000" y="375991"/>
            <a:chExt cx="17068800" cy="9327841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FF9BC2E8-A9BD-AABF-8A4E-13414A5AAA9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31856001"/>
                </p:ext>
              </p:extLst>
            </p:nvPr>
          </p:nvGraphicFramePr>
          <p:xfrm>
            <a:off x="2438400" y="656615"/>
            <a:ext cx="13411200" cy="89737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45C8D8-508B-39F3-5B53-E5B933AFC2D4}"/>
                </a:ext>
              </a:extLst>
            </p:cNvPr>
            <p:cNvSpPr txBox="1"/>
            <p:nvPr/>
          </p:nvSpPr>
          <p:spPr>
            <a:xfrm>
              <a:off x="10326876" y="375991"/>
              <a:ext cx="3657600" cy="369332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07739"/>
                <a:gd name="adj6" fmla="val -21667"/>
              </a:avLst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Pengelolaan</a:t>
              </a:r>
              <a:r>
                <a:rPr lang="en-US" dirty="0"/>
                <a:t> </a:t>
              </a:r>
              <a:r>
                <a:rPr lang="en-US" dirty="0" err="1"/>
                <a:t>Keuangan</a:t>
              </a:r>
              <a:r>
                <a:rPr lang="en-US" dirty="0"/>
                <a:t> Daerah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DA17F3C-66D4-6CE5-8F51-27A7D3FA5D3B}"/>
                </a:ext>
              </a:extLst>
            </p:cNvPr>
            <p:cNvSpPr txBox="1"/>
            <p:nvPr/>
          </p:nvSpPr>
          <p:spPr>
            <a:xfrm>
              <a:off x="14173200" y="4152900"/>
              <a:ext cx="3657600" cy="1200329"/>
            </a:xfrm>
            <a:prstGeom prst="accentCallout1">
              <a:avLst>
                <a:gd name="adj1" fmla="val 46585"/>
                <a:gd name="adj2" fmla="val -6891"/>
                <a:gd name="adj3" fmla="val 48041"/>
                <a:gd name="adj4" fmla="val -14295"/>
              </a:avLst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/>
                <a:t>Kebijakan</a:t>
              </a:r>
              <a:r>
                <a:rPr lang="en-US" dirty="0"/>
                <a:t> </a:t>
              </a:r>
              <a:r>
                <a:rPr lang="en-US" dirty="0" err="1"/>
                <a:t>Bidang</a:t>
              </a:r>
              <a:r>
                <a:rPr lang="en-US" dirty="0"/>
                <a:t> Hukum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/>
                <a:t>Kebijakan</a:t>
              </a:r>
              <a:r>
                <a:rPr lang="en-US" dirty="0"/>
                <a:t> </a:t>
              </a:r>
              <a:r>
                <a:rPr lang="en-US" dirty="0" err="1"/>
                <a:t>Perekonomian</a:t>
              </a:r>
              <a:r>
                <a:rPr lang="en-US" dirty="0"/>
                <a:t> dan Pembangunan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LPPD/LKPJ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92C9F6-AC3C-7485-0236-1071F5BD0B59}"/>
                </a:ext>
              </a:extLst>
            </p:cNvPr>
            <p:cNvSpPr txBox="1"/>
            <p:nvPr/>
          </p:nvSpPr>
          <p:spPr>
            <a:xfrm>
              <a:off x="11582400" y="9334500"/>
              <a:ext cx="3657600" cy="369332"/>
            </a:xfrm>
            <a:prstGeom prst="accentCallout2">
              <a:avLst>
                <a:gd name="adj1" fmla="val 68743"/>
                <a:gd name="adj2" fmla="val -9335"/>
                <a:gd name="adj3" fmla="val 63585"/>
                <a:gd name="adj4" fmla="val -17148"/>
                <a:gd name="adj5" fmla="val 12515"/>
                <a:gd name="adj6" fmla="val -24552"/>
              </a:avLst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UMKM dan NIB Perusahaan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71F06D6-D5AE-E337-827D-5A9958AC6A68}"/>
                </a:ext>
              </a:extLst>
            </p:cNvPr>
            <p:cNvSpPr txBox="1"/>
            <p:nvPr/>
          </p:nvSpPr>
          <p:spPr>
            <a:xfrm flipH="1">
              <a:off x="762000" y="4630115"/>
              <a:ext cx="3324441" cy="369332"/>
            </a:xfrm>
            <a:prstGeom prst="accentCallout1">
              <a:avLst>
                <a:gd name="adj1" fmla="val 18750"/>
                <a:gd name="adj2" fmla="val -8333"/>
                <a:gd name="adj3" fmla="val 64888"/>
                <a:gd name="adj4" fmla="val -14530"/>
              </a:avLst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Survei</a:t>
              </a:r>
              <a:r>
                <a:rPr lang="en-US" dirty="0"/>
                <a:t> Data BPJS Sektor </a:t>
              </a:r>
              <a:r>
                <a:rPr lang="en-US" dirty="0" err="1"/>
                <a:t>Rentan</a:t>
              </a:r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DD53CFD-8B08-2133-C389-0949DBABACB4}"/>
              </a:ext>
            </a:extLst>
          </p:cNvPr>
          <p:cNvGrpSpPr/>
          <p:nvPr/>
        </p:nvGrpSpPr>
        <p:grpSpPr>
          <a:xfrm>
            <a:off x="-3101900" y="-1562100"/>
            <a:ext cx="16624155" cy="12458867"/>
            <a:chOff x="6440714" y="-4461927"/>
            <a:chExt cx="16624155" cy="12458867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37D1B06-7432-8A12-D33D-0313BD4E9FDD}"/>
                </a:ext>
              </a:extLst>
            </p:cNvPr>
            <p:cNvSpPr/>
            <p:nvPr/>
          </p:nvSpPr>
          <p:spPr>
            <a:xfrm>
              <a:off x="13920869" y="-4461927"/>
              <a:ext cx="9144000" cy="9144000"/>
            </a:xfrm>
            <a:custGeom>
              <a:avLst/>
              <a:gdLst>
                <a:gd name="connsiteX0" fmla="*/ 3498377 w 4406612"/>
                <a:gd name="connsiteY0" fmla="*/ 3985818 h 4406612"/>
                <a:gd name="connsiteX1" fmla="*/ 908235 w 4406612"/>
                <a:gd name="connsiteY1" fmla="*/ 3985818 h 4406612"/>
                <a:gd name="connsiteX2" fmla="*/ 2203306 w 4406612"/>
                <a:gd name="connsiteY2" fmla="*/ 2203306 h 4406612"/>
                <a:gd name="connsiteX3" fmla="*/ 3498377 w 4406612"/>
                <a:gd name="connsiteY3" fmla="*/ 3985818 h 440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612" h="4406612">
                  <a:moveTo>
                    <a:pt x="3498377" y="3985818"/>
                  </a:moveTo>
                  <a:cubicBezTo>
                    <a:pt x="2726146" y="4546877"/>
                    <a:pt x="1680466" y="4546877"/>
                    <a:pt x="908235" y="3985818"/>
                  </a:cubicBezTo>
                  <a:lnTo>
                    <a:pt x="2203306" y="2203306"/>
                  </a:lnTo>
                  <a:lnTo>
                    <a:pt x="3498377" y="3985818"/>
                  </a:lnTo>
                  <a:close/>
                </a:path>
              </a:pathLst>
            </a:custGeom>
            <a:solidFill>
              <a:srgbClr val="33333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95380" tIns="3116710" rIns="1595380" bIns="1789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/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dirty="0"/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/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dirty="0"/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/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MENINGKATNYA 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PELUANG INVESTASI</a:t>
              </a:r>
            </a:p>
          </p:txBody>
        </p:sp>
        <p:sp>
          <p:nvSpPr>
            <p:cNvPr id="24" name="Arrow: Circular 23">
              <a:extLst>
                <a:ext uri="{FF2B5EF4-FFF2-40B4-BE49-F238E27FC236}">
                  <a16:creationId xmlns:a16="http://schemas.microsoft.com/office/drawing/2014/main" id="{4655040A-10B1-E03C-1B0F-D459447A5753}"/>
                </a:ext>
              </a:extLst>
            </p:cNvPr>
            <p:cNvSpPr/>
            <p:nvPr/>
          </p:nvSpPr>
          <p:spPr>
            <a:xfrm>
              <a:off x="6602387" y="2824873"/>
              <a:ext cx="4952192" cy="4952192"/>
            </a:xfrm>
            <a:prstGeom prst="circularArrow">
              <a:avLst>
                <a:gd name="adj1" fmla="val 5085"/>
                <a:gd name="adj2" fmla="val 327528"/>
                <a:gd name="adj3" fmla="val 20192361"/>
                <a:gd name="adj4" fmla="val 16200324"/>
                <a:gd name="adj5" fmla="val 5932"/>
              </a:avLst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Arrow: Circular 24">
              <a:extLst>
                <a:ext uri="{FF2B5EF4-FFF2-40B4-BE49-F238E27FC236}">
                  <a16:creationId xmlns:a16="http://schemas.microsoft.com/office/drawing/2014/main" id="{F1790B34-881E-2DD9-BF90-2F011EB08178}"/>
                </a:ext>
              </a:extLst>
            </p:cNvPr>
            <p:cNvSpPr/>
            <p:nvPr/>
          </p:nvSpPr>
          <p:spPr>
            <a:xfrm>
              <a:off x="6640670" y="2942344"/>
              <a:ext cx="4952192" cy="4952192"/>
            </a:xfrm>
            <a:prstGeom prst="circularArrow">
              <a:avLst>
                <a:gd name="adj1" fmla="val 5085"/>
                <a:gd name="adj2" fmla="val 327528"/>
                <a:gd name="adj3" fmla="val 2912753"/>
                <a:gd name="adj4" fmla="val 20519953"/>
                <a:gd name="adj5" fmla="val 5932"/>
              </a:avLst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Arrow: Circular 25">
              <a:extLst>
                <a:ext uri="{FF2B5EF4-FFF2-40B4-BE49-F238E27FC236}">
                  <a16:creationId xmlns:a16="http://schemas.microsoft.com/office/drawing/2014/main" id="{42105A09-282C-0CE4-36FA-9334439B20CC}"/>
                </a:ext>
              </a:extLst>
            </p:cNvPr>
            <p:cNvSpPr/>
            <p:nvPr/>
          </p:nvSpPr>
          <p:spPr>
            <a:xfrm>
              <a:off x="6907851" y="3044748"/>
              <a:ext cx="4952192" cy="4952192"/>
            </a:xfrm>
            <a:prstGeom prst="circularArrow">
              <a:avLst>
                <a:gd name="adj1" fmla="val 5085"/>
                <a:gd name="adj2" fmla="val 327528"/>
                <a:gd name="adj3" fmla="val 7232777"/>
                <a:gd name="adj4" fmla="val 3239695"/>
                <a:gd name="adj5" fmla="val 5932"/>
              </a:avLst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Arrow: Circular 26">
              <a:extLst>
                <a:ext uri="{FF2B5EF4-FFF2-40B4-BE49-F238E27FC236}">
                  <a16:creationId xmlns:a16="http://schemas.microsoft.com/office/drawing/2014/main" id="{E8A1726D-0516-6B15-04B2-B618BCEA656C}"/>
                </a:ext>
              </a:extLst>
            </p:cNvPr>
            <p:cNvSpPr/>
            <p:nvPr/>
          </p:nvSpPr>
          <p:spPr>
            <a:xfrm>
              <a:off x="6440714" y="2942344"/>
              <a:ext cx="4952192" cy="4952192"/>
            </a:xfrm>
            <a:prstGeom prst="circularArrow">
              <a:avLst>
                <a:gd name="adj1" fmla="val 5085"/>
                <a:gd name="adj2" fmla="val 327528"/>
                <a:gd name="adj3" fmla="val 11552519"/>
                <a:gd name="adj4" fmla="val 7559718"/>
                <a:gd name="adj5" fmla="val 5932"/>
              </a:avLst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Arrow: Circular 27">
              <a:extLst>
                <a:ext uri="{FF2B5EF4-FFF2-40B4-BE49-F238E27FC236}">
                  <a16:creationId xmlns:a16="http://schemas.microsoft.com/office/drawing/2014/main" id="{9519E6B9-B4E8-5B36-1523-2D87991BA65B}"/>
                </a:ext>
              </a:extLst>
            </p:cNvPr>
            <p:cNvSpPr/>
            <p:nvPr/>
          </p:nvSpPr>
          <p:spPr>
            <a:xfrm>
              <a:off x="6478997" y="2824873"/>
              <a:ext cx="4952192" cy="4952192"/>
            </a:xfrm>
            <a:prstGeom prst="circularArrow">
              <a:avLst>
                <a:gd name="adj1" fmla="val 5085"/>
                <a:gd name="adj2" fmla="val 327528"/>
                <a:gd name="adj3" fmla="val 15872148"/>
                <a:gd name="adj4" fmla="val 11880111"/>
                <a:gd name="adj5" fmla="val 5932"/>
              </a:avLst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066314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3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3166DD-E8A8-4583-243E-1E3685F8B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28">
            <a:extLst>
              <a:ext uri="{FF2B5EF4-FFF2-40B4-BE49-F238E27FC236}">
                <a16:creationId xmlns:a16="http://schemas.microsoft.com/office/drawing/2014/main" id="{6CCB9F15-4580-0ECA-AAE1-E2BC605AD327}"/>
              </a:ext>
            </a:extLst>
          </p:cNvPr>
          <p:cNvGrpSpPr/>
          <p:nvPr/>
        </p:nvGrpSpPr>
        <p:grpSpPr>
          <a:xfrm>
            <a:off x="377067" y="195630"/>
            <a:ext cx="5290092" cy="1003159"/>
            <a:chOff x="149324" y="35976"/>
            <a:chExt cx="7053455" cy="1337545"/>
          </a:xfrm>
        </p:grpSpPr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00D56D89-E6A3-531E-A6C3-ED26E794E761}"/>
                </a:ext>
              </a:extLst>
            </p:cNvPr>
            <p:cNvSpPr/>
            <p:nvPr/>
          </p:nvSpPr>
          <p:spPr>
            <a:xfrm>
              <a:off x="149324" y="86776"/>
              <a:ext cx="1275377" cy="1286745"/>
            </a:xfrm>
            <a:custGeom>
              <a:avLst/>
              <a:gdLst/>
              <a:ahLst/>
              <a:cxnLst/>
              <a:rect l="l" t="t" r="r" b="b"/>
              <a:pathLst>
                <a:path w="1506332" h="1678933">
                  <a:moveTo>
                    <a:pt x="0" y="0"/>
                  </a:moveTo>
                  <a:lnTo>
                    <a:pt x="1506332" y="0"/>
                  </a:lnTo>
                  <a:lnTo>
                    <a:pt x="1506332" y="1678933"/>
                  </a:lnTo>
                  <a:lnTo>
                    <a:pt x="0" y="1678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57" name="TextBox 30">
              <a:extLst>
                <a:ext uri="{FF2B5EF4-FFF2-40B4-BE49-F238E27FC236}">
                  <a16:creationId xmlns:a16="http://schemas.microsoft.com/office/drawing/2014/main" id="{B1A99D22-5C1D-9287-21F9-94BABDED94CC}"/>
                </a:ext>
              </a:extLst>
            </p:cNvPr>
            <p:cNvSpPr txBox="1"/>
            <p:nvPr/>
          </p:nvSpPr>
          <p:spPr>
            <a:xfrm>
              <a:off x="1750620" y="35976"/>
              <a:ext cx="5452159" cy="12507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488"/>
                </a:lnSpc>
                <a:spcBef>
                  <a:spcPct val="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TT Hoves" panose="020B0604020202020204" charset="0"/>
                  <a:ea typeface="TT Hoves Bold"/>
                  <a:cs typeface="TT Hoves Bold"/>
                  <a:sym typeface="TT Hoves Bold"/>
                </a:rPr>
                <a:t>DINAS PENANAMAN MODAL DAN PELAYANAN TERPADU SATU PINTU KOTA PADANG PANJANG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1EA2993-5CE6-66E6-EC90-51AAE8DDE5FC}"/>
              </a:ext>
            </a:extLst>
          </p:cNvPr>
          <p:cNvGrpSpPr/>
          <p:nvPr/>
        </p:nvGrpSpPr>
        <p:grpSpPr>
          <a:xfrm>
            <a:off x="807356" y="710840"/>
            <a:ext cx="17315205" cy="9329237"/>
            <a:chOff x="1356950" y="656615"/>
            <a:chExt cx="16490236" cy="8973770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B803A92B-E298-D6A5-4C2A-3F2727B54F7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40920553"/>
                </p:ext>
              </p:extLst>
            </p:nvPr>
          </p:nvGraphicFramePr>
          <p:xfrm>
            <a:off x="2438400" y="656615"/>
            <a:ext cx="13411200" cy="89737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754E4CC-56CD-EBE9-7F63-C6370DC69CAE}"/>
                </a:ext>
              </a:extLst>
            </p:cNvPr>
            <p:cNvSpPr txBox="1"/>
            <p:nvPr/>
          </p:nvSpPr>
          <p:spPr>
            <a:xfrm>
              <a:off x="12344400" y="952500"/>
              <a:ext cx="3657600" cy="1200329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31926"/>
                <a:gd name="adj6" fmla="val -20706"/>
              </a:avLst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/>
                <a:t>Penyedia</a:t>
              </a:r>
              <a:r>
                <a:rPr lang="en-US" dirty="0"/>
                <a:t> </a:t>
              </a:r>
              <a:r>
                <a:rPr lang="en-US" dirty="0" err="1"/>
                <a:t>infrastruktur</a:t>
              </a:r>
              <a:r>
                <a:rPr lang="en-US" dirty="0"/>
                <a:t> digital dan </a:t>
              </a:r>
              <a:r>
                <a:rPr lang="en-US" dirty="0" err="1"/>
                <a:t>integrasi</a:t>
              </a:r>
              <a:r>
                <a:rPr lang="en-US" dirty="0"/>
                <a:t> </a:t>
              </a:r>
              <a:r>
                <a:rPr lang="en-US" dirty="0" err="1"/>
                <a:t>sistem</a:t>
              </a:r>
              <a:r>
                <a:rPr lang="en-US" dirty="0"/>
                <a:t> </a:t>
              </a:r>
              <a:r>
                <a:rPr lang="en-US" dirty="0" err="1"/>
                <a:t>untuk</a:t>
              </a:r>
              <a:r>
                <a:rPr lang="en-US" dirty="0"/>
                <a:t> </a:t>
              </a:r>
              <a:r>
                <a:rPr lang="en-US" dirty="0" err="1"/>
                <a:t>mempercepat</a:t>
              </a:r>
              <a:r>
                <a:rPr lang="en-US" dirty="0"/>
                <a:t> proses input data </a:t>
              </a:r>
              <a:r>
                <a:rPr lang="en-US" dirty="0" err="1"/>
                <a:t>perizinan</a:t>
              </a:r>
              <a:r>
                <a:rPr lang="en-US" dirty="0"/>
                <a:t> </a:t>
              </a:r>
              <a:r>
                <a:rPr lang="en-US" dirty="0" err="1"/>
                <a:t>secara</a:t>
              </a:r>
              <a:r>
                <a:rPr lang="en-US" dirty="0"/>
                <a:t> online.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5B160D-1660-5F34-5D58-8E2C780414F4}"/>
                </a:ext>
              </a:extLst>
            </p:cNvPr>
            <p:cNvSpPr txBox="1"/>
            <p:nvPr/>
          </p:nvSpPr>
          <p:spPr>
            <a:xfrm>
              <a:off x="14189586" y="7523960"/>
              <a:ext cx="3657600" cy="1200329"/>
            </a:xfrm>
            <a:prstGeom prst="accentCallout1">
              <a:avLst>
                <a:gd name="adj1" fmla="val 46585"/>
                <a:gd name="adj2" fmla="val -6891"/>
                <a:gd name="adj3" fmla="val 48041"/>
                <a:gd name="adj4" fmla="val -14295"/>
              </a:avLst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/>
                <a:t>Pemberian</a:t>
              </a:r>
              <a:r>
                <a:rPr lang="en-US" dirty="0"/>
                <a:t> </a:t>
              </a:r>
              <a:r>
                <a:rPr lang="en-US" dirty="0" err="1"/>
                <a:t>rekomendasi</a:t>
              </a:r>
              <a:r>
                <a:rPr lang="en-US" dirty="0"/>
                <a:t> </a:t>
              </a:r>
              <a:r>
                <a:rPr lang="en-US" dirty="0" err="1"/>
                <a:t>teknis</a:t>
              </a:r>
              <a:r>
                <a:rPr lang="en-US" dirty="0"/>
                <a:t> yang </a:t>
              </a:r>
              <a:r>
                <a:rPr lang="en-US" dirty="0" err="1"/>
                <a:t>cepat</a:t>
              </a:r>
              <a:r>
                <a:rPr lang="en-US" dirty="0"/>
                <a:t> </a:t>
              </a:r>
              <a:r>
                <a:rPr lang="en-US" dirty="0" err="1"/>
                <a:t>untuk</a:t>
              </a:r>
              <a:r>
                <a:rPr lang="en-US" dirty="0"/>
                <a:t> </a:t>
              </a:r>
              <a:r>
                <a:rPr lang="en-US" dirty="0" err="1"/>
                <a:t>izin</a:t>
              </a:r>
              <a:r>
                <a:rPr lang="en-US" dirty="0"/>
                <a:t> </a:t>
              </a:r>
              <a:r>
                <a:rPr lang="en-US" dirty="0" err="1"/>
                <a:t>fasilitas</a:t>
              </a:r>
              <a:r>
                <a:rPr lang="en-US" dirty="0"/>
                <a:t> </a:t>
              </a:r>
              <a:r>
                <a:rPr lang="en-US" dirty="0" err="1"/>
                <a:t>kesehatan</a:t>
              </a:r>
              <a:r>
                <a:rPr lang="en-US" dirty="0"/>
                <a:t> dan </a:t>
              </a:r>
              <a:r>
                <a:rPr lang="en-US" dirty="0" err="1"/>
                <a:t>sertifikasi</a:t>
              </a:r>
              <a:r>
                <a:rPr lang="en-US" dirty="0"/>
                <a:t> </a:t>
              </a:r>
              <a:r>
                <a:rPr lang="en-US" dirty="0" err="1"/>
                <a:t>pangan</a:t>
              </a:r>
              <a:r>
                <a:rPr lang="en-US" dirty="0"/>
                <a:t> </a:t>
              </a:r>
              <a:r>
                <a:rPr lang="en-US" dirty="0" err="1"/>
                <a:t>industri</a:t>
              </a:r>
              <a:r>
                <a:rPr lang="en-US" dirty="0"/>
                <a:t> </a:t>
              </a:r>
              <a:r>
                <a:rPr lang="en-US" dirty="0" err="1"/>
                <a:t>rumah</a:t>
              </a:r>
              <a:r>
                <a:rPr lang="en-US" dirty="0"/>
                <a:t> </a:t>
              </a:r>
              <a:r>
                <a:rPr lang="en-US" dirty="0" err="1"/>
                <a:t>tangga</a:t>
              </a:r>
              <a:r>
                <a:rPr lang="en-US" dirty="0"/>
                <a:t>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2160FA-F388-A394-05ED-0E82A19004DF}"/>
                </a:ext>
              </a:extLst>
            </p:cNvPr>
            <p:cNvSpPr txBox="1"/>
            <p:nvPr/>
          </p:nvSpPr>
          <p:spPr>
            <a:xfrm flipH="1">
              <a:off x="1356950" y="7376952"/>
              <a:ext cx="2772506" cy="1421038"/>
            </a:xfrm>
            <a:prstGeom prst="accentCallout2">
              <a:avLst>
                <a:gd name="adj1" fmla="val 80646"/>
                <a:gd name="adj2" fmla="val -7234"/>
                <a:gd name="adj3" fmla="val 80646"/>
                <a:gd name="adj4" fmla="val -16667"/>
                <a:gd name="adj5" fmla="val 29972"/>
                <a:gd name="adj6" fmla="val -20282"/>
              </a:avLst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n-NO" dirty="0"/>
                <a:t>Percepatan validasi data lapangan dan domisili sehingga proses verifikasi di tingkat bawah tidak menghambat durasi izin.</a:t>
              </a:r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0EA39AD-7EE0-2395-D3E2-40AD902869D6}"/>
              </a:ext>
            </a:extLst>
          </p:cNvPr>
          <p:cNvGrpSpPr/>
          <p:nvPr/>
        </p:nvGrpSpPr>
        <p:grpSpPr>
          <a:xfrm>
            <a:off x="4083433" y="571508"/>
            <a:ext cx="11650752" cy="9143984"/>
            <a:chOff x="1853534" y="819051"/>
            <a:chExt cx="11650752" cy="9143984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96F27D4-A59F-703B-5E0D-ABC427D2C559}"/>
                </a:ext>
              </a:extLst>
            </p:cNvPr>
            <p:cNvSpPr/>
            <p:nvPr/>
          </p:nvSpPr>
          <p:spPr>
            <a:xfrm>
              <a:off x="4360302" y="819051"/>
              <a:ext cx="9143984" cy="9143984"/>
            </a:xfrm>
            <a:custGeom>
              <a:avLst/>
              <a:gdLst>
                <a:gd name="connsiteX0" fmla="*/ 1884643 w 9143984"/>
                <a:gd name="connsiteY0" fmla="*/ 8270811 h 9143984"/>
                <a:gd name="connsiteX1" fmla="*/ 223770 w 9143984"/>
                <a:gd name="connsiteY1" fmla="*/ 3159169 h 9143984"/>
                <a:gd name="connsiteX2" fmla="*/ 4571992 w 9143984"/>
                <a:gd name="connsiteY2" fmla="*/ 4571992 h 9143984"/>
                <a:gd name="connsiteX3" fmla="*/ 1884643 w 9143984"/>
                <a:gd name="connsiteY3" fmla="*/ 8270811 h 914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984" h="9143984">
                  <a:moveTo>
                    <a:pt x="1884643" y="8270811"/>
                  </a:moveTo>
                  <a:cubicBezTo>
                    <a:pt x="282217" y="7106581"/>
                    <a:pt x="-388302" y="5042933"/>
                    <a:pt x="223770" y="3159169"/>
                  </a:cubicBezTo>
                  <a:lnTo>
                    <a:pt x="4571992" y="4571992"/>
                  </a:lnTo>
                  <a:lnTo>
                    <a:pt x="1884643" y="8270811"/>
                  </a:lnTo>
                  <a:close/>
                </a:path>
              </a:pathLst>
            </a:custGeom>
            <a:solidFill>
              <a:srgbClr val="00A896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3879" tIns="4208409" rIns="5919641" bIns="2819396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 err="1"/>
                <a:t>Meningkatnya</a:t>
              </a:r>
              <a:r>
                <a:rPr lang="en-US" sz="2400" kern="1200" dirty="0"/>
                <a:t> </a:t>
              </a:r>
              <a:r>
                <a:rPr lang="en-US" sz="2400" kern="1200" dirty="0" err="1"/>
                <a:t>kinerja</a:t>
              </a:r>
              <a:r>
                <a:rPr lang="en-US" sz="2400" kern="1200" dirty="0"/>
                <a:t> </a:t>
              </a:r>
              <a:r>
                <a:rPr lang="en-US" sz="2400" kern="1200" dirty="0" err="1"/>
                <a:t>pelayanan</a:t>
              </a:r>
              <a:r>
                <a:rPr lang="en-US" sz="2400" kern="1200" dirty="0"/>
                <a:t> </a:t>
              </a:r>
              <a:r>
                <a:rPr lang="en-US" sz="2400" kern="1200" dirty="0" err="1"/>
                <a:t>Perizinan</a:t>
              </a:r>
              <a:r>
                <a:rPr lang="en-US" sz="2400" kern="1200" dirty="0"/>
                <a:t> </a:t>
              </a:r>
              <a:r>
                <a:rPr lang="en-US" sz="2400" kern="1200" dirty="0" err="1"/>
                <a:t>Terpadu</a:t>
              </a:r>
              <a:endParaRPr lang="en-US" sz="2400" kern="1200" dirty="0"/>
            </a:p>
          </p:txBody>
        </p:sp>
        <p:sp>
          <p:nvSpPr>
            <p:cNvPr id="24" name="Arrow: Circular 23">
              <a:extLst>
                <a:ext uri="{FF2B5EF4-FFF2-40B4-BE49-F238E27FC236}">
                  <a16:creationId xmlns:a16="http://schemas.microsoft.com/office/drawing/2014/main" id="{C0E9E45F-1CE8-50DA-46AB-6720E338263B}"/>
                </a:ext>
              </a:extLst>
            </p:cNvPr>
            <p:cNvSpPr/>
            <p:nvPr/>
          </p:nvSpPr>
          <p:spPr>
            <a:xfrm>
              <a:off x="6702060" y="2802315"/>
              <a:ext cx="4952192" cy="4952192"/>
            </a:xfrm>
            <a:prstGeom prst="circularArrow">
              <a:avLst>
                <a:gd name="adj1" fmla="val 5085"/>
                <a:gd name="adj2" fmla="val 327528"/>
                <a:gd name="adj3" fmla="val 20192361"/>
                <a:gd name="adj4" fmla="val 16200324"/>
                <a:gd name="adj5" fmla="val 5932"/>
              </a:avLst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Arrow: Circular 24">
              <a:extLst>
                <a:ext uri="{FF2B5EF4-FFF2-40B4-BE49-F238E27FC236}">
                  <a16:creationId xmlns:a16="http://schemas.microsoft.com/office/drawing/2014/main" id="{2881E206-2BE7-F5D1-F8AB-EA2D95A0CEB7}"/>
                </a:ext>
              </a:extLst>
            </p:cNvPr>
            <p:cNvSpPr/>
            <p:nvPr/>
          </p:nvSpPr>
          <p:spPr>
            <a:xfrm>
              <a:off x="6740343" y="2919786"/>
              <a:ext cx="4952192" cy="4952192"/>
            </a:xfrm>
            <a:prstGeom prst="circularArrow">
              <a:avLst>
                <a:gd name="adj1" fmla="val 5085"/>
                <a:gd name="adj2" fmla="val 327528"/>
                <a:gd name="adj3" fmla="val 2912753"/>
                <a:gd name="adj4" fmla="val 20519953"/>
                <a:gd name="adj5" fmla="val 5932"/>
              </a:avLst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Arrow: Circular 25">
              <a:extLst>
                <a:ext uri="{FF2B5EF4-FFF2-40B4-BE49-F238E27FC236}">
                  <a16:creationId xmlns:a16="http://schemas.microsoft.com/office/drawing/2014/main" id="{ED5BF0A7-1F87-025B-86A2-66F5BE6B1932}"/>
                </a:ext>
              </a:extLst>
            </p:cNvPr>
            <p:cNvSpPr/>
            <p:nvPr/>
          </p:nvSpPr>
          <p:spPr>
            <a:xfrm>
              <a:off x="6640365" y="2992401"/>
              <a:ext cx="4952192" cy="4952192"/>
            </a:xfrm>
            <a:prstGeom prst="circularArrow">
              <a:avLst>
                <a:gd name="adj1" fmla="val 5085"/>
                <a:gd name="adj2" fmla="val 327528"/>
                <a:gd name="adj3" fmla="val 7232777"/>
                <a:gd name="adj4" fmla="val 3239695"/>
                <a:gd name="adj5" fmla="val 5932"/>
              </a:avLst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Arrow: Circular 26">
              <a:extLst>
                <a:ext uri="{FF2B5EF4-FFF2-40B4-BE49-F238E27FC236}">
                  <a16:creationId xmlns:a16="http://schemas.microsoft.com/office/drawing/2014/main" id="{AE74700D-DEFF-DC9F-27FA-D2301F7BC20F}"/>
                </a:ext>
              </a:extLst>
            </p:cNvPr>
            <p:cNvSpPr/>
            <p:nvPr/>
          </p:nvSpPr>
          <p:spPr>
            <a:xfrm>
              <a:off x="1853534" y="3481134"/>
              <a:ext cx="4952192" cy="4952192"/>
            </a:xfrm>
            <a:prstGeom prst="circularArrow">
              <a:avLst>
                <a:gd name="adj1" fmla="val 5085"/>
                <a:gd name="adj2" fmla="val 327528"/>
                <a:gd name="adj3" fmla="val 11552519"/>
                <a:gd name="adj4" fmla="val 7559718"/>
                <a:gd name="adj5" fmla="val 5932"/>
              </a:avLst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Arrow: Circular 27">
              <a:extLst>
                <a:ext uri="{FF2B5EF4-FFF2-40B4-BE49-F238E27FC236}">
                  <a16:creationId xmlns:a16="http://schemas.microsoft.com/office/drawing/2014/main" id="{EF1D90CB-96D9-B4BF-E043-60106891985B}"/>
                </a:ext>
              </a:extLst>
            </p:cNvPr>
            <p:cNvSpPr/>
            <p:nvPr/>
          </p:nvSpPr>
          <p:spPr>
            <a:xfrm>
              <a:off x="6578671" y="2802315"/>
              <a:ext cx="4952192" cy="4952192"/>
            </a:xfrm>
            <a:prstGeom prst="circularArrow">
              <a:avLst>
                <a:gd name="adj1" fmla="val 5085"/>
                <a:gd name="adj2" fmla="val 327528"/>
                <a:gd name="adj3" fmla="val 15872148"/>
                <a:gd name="adj4" fmla="val 11880111"/>
                <a:gd name="adj5" fmla="val 5932"/>
              </a:avLst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363253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1F3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AC0E03-B208-4EC4-5AE0-80478E545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28">
            <a:extLst>
              <a:ext uri="{FF2B5EF4-FFF2-40B4-BE49-F238E27FC236}">
                <a16:creationId xmlns:a16="http://schemas.microsoft.com/office/drawing/2014/main" id="{491DF33B-FB20-A308-F9D6-9A3410727D79}"/>
              </a:ext>
            </a:extLst>
          </p:cNvPr>
          <p:cNvGrpSpPr/>
          <p:nvPr/>
        </p:nvGrpSpPr>
        <p:grpSpPr>
          <a:xfrm>
            <a:off x="377067" y="195630"/>
            <a:ext cx="5290092" cy="1003159"/>
            <a:chOff x="149324" y="35976"/>
            <a:chExt cx="7053455" cy="1337545"/>
          </a:xfrm>
        </p:grpSpPr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9EDF6303-9AF8-C851-1673-A592998DCCBD}"/>
                </a:ext>
              </a:extLst>
            </p:cNvPr>
            <p:cNvSpPr/>
            <p:nvPr/>
          </p:nvSpPr>
          <p:spPr>
            <a:xfrm>
              <a:off x="149324" y="86776"/>
              <a:ext cx="1275377" cy="1286745"/>
            </a:xfrm>
            <a:custGeom>
              <a:avLst/>
              <a:gdLst/>
              <a:ahLst/>
              <a:cxnLst/>
              <a:rect l="l" t="t" r="r" b="b"/>
              <a:pathLst>
                <a:path w="1506332" h="1678933">
                  <a:moveTo>
                    <a:pt x="0" y="0"/>
                  </a:moveTo>
                  <a:lnTo>
                    <a:pt x="1506332" y="0"/>
                  </a:lnTo>
                  <a:lnTo>
                    <a:pt x="1506332" y="1678933"/>
                  </a:lnTo>
                  <a:lnTo>
                    <a:pt x="0" y="1678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57" name="TextBox 30">
              <a:extLst>
                <a:ext uri="{FF2B5EF4-FFF2-40B4-BE49-F238E27FC236}">
                  <a16:creationId xmlns:a16="http://schemas.microsoft.com/office/drawing/2014/main" id="{F420C009-7765-97B8-A5B4-E06DC548FF4E}"/>
                </a:ext>
              </a:extLst>
            </p:cNvPr>
            <p:cNvSpPr txBox="1"/>
            <p:nvPr/>
          </p:nvSpPr>
          <p:spPr>
            <a:xfrm>
              <a:off x="1750620" y="35976"/>
              <a:ext cx="5452159" cy="12507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488"/>
                </a:lnSpc>
                <a:spcBef>
                  <a:spcPct val="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TT Hoves" panose="020B0604020202020204" charset="0"/>
                  <a:ea typeface="TT Hoves Bold"/>
                  <a:cs typeface="TT Hoves Bold"/>
                  <a:sym typeface="TT Hoves Bold"/>
                </a:rPr>
                <a:t>DINAS PENANAMAN MODAL DAN PELAYANAN TERPADU SATU PINTU KOTA PADANG PANJANG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18914E2-C75D-197F-369F-2E8C4EEA2558}"/>
              </a:ext>
            </a:extLst>
          </p:cNvPr>
          <p:cNvGrpSpPr/>
          <p:nvPr/>
        </p:nvGrpSpPr>
        <p:grpSpPr>
          <a:xfrm>
            <a:off x="182643" y="419100"/>
            <a:ext cx="17922713" cy="9867900"/>
            <a:chOff x="762000" y="375991"/>
            <a:chExt cx="17068800" cy="9491909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1B3CADF6-A4F7-E991-6A3C-74A13932911B}"/>
                </a:ext>
              </a:extLst>
            </p:cNvPr>
            <p:cNvGraphicFramePr/>
            <p:nvPr/>
          </p:nvGraphicFramePr>
          <p:xfrm>
            <a:off x="2438400" y="656615"/>
            <a:ext cx="13411200" cy="89737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B588B49-4C91-6FC9-7742-76FBB50E3969}"/>
                </a:ext>
              </a:extLst>
            </p:cNvPr>
            <p:cNvSpPr txBox="1"/>
            <p:nvPr/>
          </p:nvSpPr>
          <p:spPr>
            <a:xfrm>
              <a:off x="10326876" y="375991"/>
              <a:ext cx="3657600" cy="369332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07739"/>
                <a:gd name="adj6" fmla="val -21667"/>
              </a:avLst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Pengelolaan</a:t>
              </a:r>
              <a:r>
                <a:rPr lang="en-US" dirty="0"/>
                <a:t> </a:t>
              </a:r>
              <a:r>
                <a:rPr lang="en-US" dirty="0" err="1"/>
                <a:t>Keuangan</a:t>
              </a:r>
              <a:r>
                <a:rPr lang="en-US" dirty="0"/>
                <a:t> Daerah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6F9681F-08D5-F644-116F-6D9030FE9F61}"/>
                </a:ext>
              </a:extLst>
            </p:cNvPr>
            <p:cNvSpPr txBox="1"/>
            <p:nvPr/>
          </p:nvSpPr>
          <p:spPr>
            <a:xfrm>
              <a:off x="12344400" y="952500"/>
              <a:ext cx="3657600" cy="1200329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31926"/>
                <a:gd name="adj6" fmla="val -20706"/>
              </a:avLst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/>
                <a:t>Perumusan</a:t>
              </a:r>
              <a:r>
                <a:rPr lang="en-US" dirty="0"/>
                <a:t> </a:t>
              </a:r>
              <a:r>
                <a:rPr lang="en-US" dirty="0" err="1"/>
                <a:t>Kebijakan</a:t>
              </a:r>
              <a:r>
                <a:rPr lang="en-US" dirty="0"/>
                <a:t>, </a:t>
              </a:r>
              <a:r>
                <a:rPr lang="en-US" dirty="0" err="1"/>
                <a:t>Pendampingan</a:t>
              </a:r>
              <a:r>
                <a:rPr lang="en-US" dirty="0"/>
                <a:t> dan </a:t>
              </a:r>
              <a:r>
                <a:rPr lang="en-US" dirty="0" err="1"/>
                <a:t>asistensi</a:t>
              </a: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/>
                <a:t>Penyelenggaraan</a:t>
              </a:r>
              <a:r>
                <a:rPr lang="en-US" dirty="0"/>
                <a:t> </a:t>
              </a:r>
              <a:r>
                <a:rPr lang="en-US" dirty="0" err="1"/>
                <a:t>Pengawasan</a:t>
              </a: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/>
                <a:t>Evaluasi</a:t>
              </a:r>
              <a:r>
                <a:rPr lang="en-US" dirty="0"/>
                <a:t> SAKIP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F765C3-047E-CE16-0A00-6A7B07B103CB}"/>
                </a:ext>
              </a:extLst>
            </p:cNvPr>
            <p:cNvSpPr txBox="1"/>
            <p:nvPr/>
          </p:nvSpPr>
          <p:spPr>
            <a:xfrm>
              <a:off x="13639800" y="2781300"/>
              <a:ext cx="3657600" cy="369332"/>
            </a:xfrm>
            <a:prstGeom prst="accentCallout1">
              <a:avLst>
                <a:gd name="adj1" fmla="val 18750"/>
                <a:gd name="adj2" fmla="val -8333"/>
                <a:gd name="adj3" fmla="val 79172"/>
                <a:gd name="adj4" fmla="val -14295"/>
              </a:avLst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Pengukuran</a:t>
              </a:r>
              <a:r>
                <a:rPr lang="en-US" dirty="0"/>
                <a:t> </a:t>
              </a:r>
              <a:r>
                <a:rPr lang="en-US" dirty="0" err="1"/>
                <a:t>Kerja</a:t>
              </a:r>
              <a:r>
                <a:rPr lang="en-US" dirty="0"/>
                <a:t> </a:t>
              </a:r>
              <a:r>
                <a:rPr lang="en-US" dirty="0" err="1"/>
                <a:t>Individu</a:t>
              </a:r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0959EB-4DA5-5B71-8B8C-C8EE539916B6}"/>
                </a:ext>
              </a:extLst>
            </p:cNvPr>
            <p:cNvSpPr txBox="1"/>
            <p:nvPr/>
          </p:nvSpPr>
          <p:spPr>
            <a:xfrm>
              <a:off x="14173200" y="4152900"/>
              <a:ext cx="3657600" cy="1200329"/>
            </a:xfrm>
            <a:prstGeom prst="accentCallout1">
              <a:avLst>
                <a:gd name="adj1" fmla="val 46585"/>
                <a:gd name="adj2" fmla="val -6891"/>
                <a:gd name="adj3" fmla="val 48041"/>
                <a:gd name="adj4" fmla="val -14295"/>
              </a:avLst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/>
                <a:t>Kebijakan</a:t>
              </a:r>
              <a:r>
                <a:rPr lang="en-US" dirty="0"/>
                <a:t> </a:t>
              </a:r>
              <a:r>
                <a:rPr lang="en-US" dirty="0" err="1"/>
                <a:t>Bidang</a:t>
              </a:r>
              <a:r>
                <a:rPr lang="en-US" dirty="0"/>
                <a:t> Hukum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/>
                <a:t>Kebijakan</a:t>
              </a:r>
              <a:r>
                <a:rPr lang="en-US" dirty="0"/>
                <a:t> </a:t>
              </a:r>
              <a:r>
                <a:rPr lang="en-US" dirty="0" err="1"/>
                <a:t>Perekonomian</a:t>
              </a:r>
              <a:r>
                <a:rPr lang="en-US" dirty="0"/>
                <a:t> dan Pembangunan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LPPD/LKPJ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1F3A2CD-0E34-B5A3-09C7-6D7C04B559CF}"/>
                </a:ext>
              </a:extLst>
            </p:cNvPr>
            <p:cNvSpPr txBox="1"/>
            <p:nvPr/>
          </p:nvSpPr>
          <p:spPr>
            <a:xfrm>
              <a:off x="14097000" y="6515100"/>
              <a:ext cx="3657600" cy="369332"/>
            </a:xfrm>
            <a:prstGeom prst="accentCallout1">
              <a:avLst>
                <a:gd name="adj1" fmla="val 80646"/>
                <a:gd name="adj2" fmla="val -7852"/>
                <a:gd name="adj3" fmla="val 12515"/>
                <a:gd name="adj4" fmla="val -17179"/>
              </a:avLst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Data Kinerja Pembangunan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0A1EA4-5318-B0E9-FD46-E2C7ED239C13}"/>
                </a:ext>
              </a:extLst>
            </p:cNvPr>
            <p:cNvSpPr txBox="1"/>
            <p:nvPr/>
          </p:nvSpPr>
          <p:spPr>
            <a:xfrm>
              <a:off x="13335000" y="7962900"/>
              <a:ext cx="3657600" cy="369332"/>
            </a:xfrm>
            <a:prstGeom prst="accentCallout2">
              <a:avLst>
                <a:gd name="adj1" fmla="val 70329"/>
                <a:gd name="adj2" fmla="val -10256"/>
                <a:gd name="adj3" fmla="val 65569"/>
                <a:gd name="adj4" fmla="val -15986"/>
                <a:gd name="adj5" fmla="val 22037"/>
                <a:gd name="adj6" fmla="val -22148"/>
              </a:avLst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UMKM dan NIB Perusahaan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102F35F-478F-084D-D413-4042E478188E}"/>
                </a:ext>
              </a:extLst>
            </p:cNvPr>
            <p:cNvSpPr txBox="1"/>
            <p:nvPr/>
          </p:nvSpPr>
          <p:spPr>
            <a:xfrm>
              <a:off x="11582400" y="9334500"/>
              <a:ext cx="3657600" cy="369332"/>
            </a:xfrm>
            <a:prstGeom prst="accentCallout2">
              <a:avLst>
                <a:gd name="adj1" fmla="val 68743"/>
                <a:gd name="adj2" fmla="val -9335"/>
                <a:gd name="adj3" fmla="val 63585"/>
                <a:gd name="adj4" fmla="val -17148"/>
                <a:gd name="adj5" fmla="val 12515"/>
                <a:gd name="adj6" fmla="val -24552"/>
              </a:avLst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UMKM dan NIB Perusahaan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371716E-C6E8-F8D0-D0D6-EA6A5A7EF5C2}"/>
                </a:ext>
              </a:extLst>
            </p:cNvPr>
            <p:cNvSpPr txBox="1"/>
            <p:nvPr/>
          </p:nvSpPr>
          <p:spPr>
            <a:xfrm flipH="1">
              <a:off x="3790526" y="9498568"/>
              <a:ext cx="2991274" cy="369332"/>
            </a:xfrm>
            <a:prstGeom prst="accentCallout2">
              <a:avLst>
                <a:gd name="adj1" fmla="val 54856"/>
                <a:gd name="adj2" fmla="val -8970"/>
                <a:gd name="adj3" fmla="val 54856"/>
                <a:gd name="adj4" fmla="val -17304"/>
                <a:gd name="adj5" fmla="val 14499"/>
                <a:gd name="adj6" fmla="val -26925"/>
              </a:avLst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Perizinan</a:t>
              </a:r>
              <a:r>
                <a:rPr lang="en-US" dirty="0"/>
                <a:t> </a:t>
              </a:r>
              <a:r>
                <a:rPr lang="en-US" dirty="0" err="1"/>
                <a:t>Penataan</a:t>
              </a:r>
              <a:r>
                <a:rPr lang="en-US" dirty="0"/>
                <a:t> Ruang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FD0865-3200-AC03-B753-A12A38EF44C4}"/>
                </a:ext>
              </a:extLst>
            </p:cNvPr>
            <p:cNvSpPr txBox="1"/>
            <p:nvPr/>
          </p:nvSpPr>
          <p:spPr>
            <a:xfrm flipH="1">
              <a:off x="2485294" y="8018856"/>
              <a:ext cx="2772506" cy="369332"/>
            </a:xfrm>
            <a:prstGeom prst="accentCallout2">
              <a:avLst>
                <a:gd name="adj1" fmla="val 80646"/>
                <a:gd name="adj2" fmla="val -7234"/>
                <a:gd name="adj3" fmla="val 80646"/>
                <a:gd name="adj4" fmla="val -16667"/>
                <a:gd name="adj5" fmla="val 29972"/>
                <a:gd name="adj6" fmla="val -20282"/>
              </a:avLst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Perizinan</a:t>
              </a:r>
              <a:r>
                <a:rPr lang="en-US" dirty="0"/>
                <a:t> </a:t>
              </a:r>
              <a:r>
                <a:rPr lang="en-US" dirty="0" err="1"/>
                <a:t>Lingkungan</a:t>
              </a:r>
              <a:r>
                <a:rPr lang="en-US" dirty="0"/>
                <a:t> Hidup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8006193-CCD9-C91C-A88C-1B26C446332E}"/>
                </a:ext>
              </a:extLst>
            </p:cNvPr>
            <p:cNvSpPr txBox="1"/>
            <p:nvPr/>
          </p:nvSpPr>
          <p:spPr>
            <a:xfrm flipH="1">
              <a:off x="1524000" y="6602968"/>
              <a:ext cx="2617748" cy="369332"/>
            </a:xfrm>
            <a:prstGeom prst="accentCallout1">
              <a:avLst>
                <a:gd name="adj1" fmla="val 85407"/>
                <a:gd name="adj2" fmla="val -11020"/>
                <a:gd name="adj3" fmla="val 12515"/>
                <a:gd name="adj4" fmla="val -26913"/>
              </a:avLst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Data BPJS Sektor </a:t>
              </a:r>
              <a:r>
                <a:rPr lang="en-US" dirty="0" err="1"/>
                <a:t>Rentan</a:t>
              </a:r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7A5FD5-8663-D158-B021-0421307B7591}"/>
                </a:ext>
              </a:extLst>
            </p:cNvPr>
            <p:cNvSpPr txBox="1"/>
            <p:nvPr/>
          </p:nvSpPr>
          <p:spPr>
            <a:xfrm flipH="1">
              <a:off x="762000" y="4630115"/>
              <a:ext cx="3324441" cy="369332"/>
            </a:xfrm>
            <a:prstGeom prst="accentCallout1">
              <a:avLst>
                <a:gd name="adj1" fmla="val 18750"/>
                <a:gd name="adj2" fmla="val -8333"/>
                <a:gd name="adj3" fmla="val 64888"/>
                <a:gd name="adj4" fmla="val -14530"/>
              </a:avLst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Survei</a:t>
              </a:r>
              <a:r>
                <a:rPr lang="en-US" dirty="0"/>
                <a:t> Data BPJS Sektor </a:t>
              </a:r>
              <a:r>
                <a:rPr lang="en-US" dirty="0" err="1"/>
                <a:t>Rentan</a:t>
              </a:r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46AC27-3F28-E3FB-978F-2FE5B118FF77}"/>
                </a:ext>
              </a:extLst>
            </p:cNvPr>
            <p:cNvSpPr txBox="1"/>
            <p:nvPr/>
          </p:nvSpPr>
          <p:spPr>
            <a:xfrm flipH="1">
              <a:off x="1423937" y="2705100"/>
              <a:ext cx="3148063" cy="369332"/>
            </a:xfrm>
            <a:prstGeom prst="accentCallout1">
              <a:avLst>
                <a:gd name="adj1" fmla="val 18750"/>
                <a:gd name="adj2" fmla="val -8333"/>
                <a:gd name="adj3" fmla="val 96730"/>
                <a:gd name="adj4" fmla="val -20827"/>
              </a:avLst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Publikasi</a:t>
              </a:r>
              <a:r>
                <a:rPr lang="en-US" dirty="0"/>
                <a:t> Program dan </a:t>
              </a:r>
              <a:r>
                <a:rPr lang="en-US" dirty="0" err="1"/>
                <a:t>Kegiatan</a:t>
              </a:r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12FBA48-57C3-A4A7-9876-05EEAEC37253}"/>
                </a:ext>
              </a:extLst>
            </p:cNvPr>
            <p:cNvSpPr txBox="1"/>
            <p:nvPr/>
          </p:nvSpPr>
          <p:spPr>
            <a:xfrm flipH="1">
              <a:off x="2590800" y="1200520"/>
              <a:ext cx="3148062" cy="646331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59447"/>
                <a:gd name="adj6" fmla="val -21856"/>
              </a:avLst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Koordinasi</a:t>
              </a:r>
              <a:r>
                <a:rPr lang="en-US" dirty="0"/>
                <a:t> </a:t>
              </a:r>
              <a:r>
                <a:rPr lang="en-US" dirty="0" err="1"/>
                <a:t>Pembayaran</a:t>
              </a:r>
              <a:r>
                <a:rPr lang="en-US" dirty="0"/>
                <a:t> </a:t>
              </a:r>
              <a:r>
                <a:rPr lang="en-US" dirty="0" err="1"/>
                <a:t>Bantuan</a:t>
              </a:r>
              <a:r>
                <a:rPr lang="en-US" dirty="0"/>
                <a:t> </a:t>
              </a:r>
              <a:r>
                <a:rPr lang="en-US" dirty="0" err="1"/>
                <a:t>Ketenagakerjaan</a:t>
              </a:r>
              <a:endParaRPr lang="en-US" dirty="0"/>
            </a:p>
          </p:txBody>
        </p:sp>
      </p:grp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FEBD3FD6-1EB9-C5F4-9EFF-074058693743}"/>
              </a:ext>
            </a:extLst>
          </p:cNvPr>
          <p:cNvGraphicFramePr/>
          <p:nvPr/>
        </p:nvGraphicFramePr>
        <p:xfrm>
          <a:off x="4370089" y="2772938"/>
          <a:ext cx="9293400" cy="5245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6792023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331</TotalTime>
  <Words>498</Words>
  <Application>Microsoft Office PowerPoint</Application>
  <PresentationFormat>Custom</PresentationFormat>
  <Paragraphs>103</Paragraphs>
  <Slides>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TT Hoves</vt:lpstr>
      <vt:lpstr>Franklin Gothic Book</vt:lpstr>
      <vt:lpstr>Tw Cen MT</vt:lpstr>
      <vt:lpstr>Arial</vt:lpstr>
      <vt:lpstr>TT Hoves Bold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Meningkatnya kinerja perangkat daerah</dc:title>
  <cp:lastModifiedBy>Arianda Delano</cp:lastModifiedBy>
  <cp:revision>6</cp:revision>
  <dcterms:created xsi:type="dcterms:W3CDTF">2006-08-16T00:00:00Z</dcterms:created>
  <dcterms:modified xsi:type="dcterms:W3CDTF">2026-02-11T07:56:39Z</dcterms:modified>
  <dc:identifier>DAG_qTnyafU</dc:identifier>
</cp:coreProperties>
</file>